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305" r:id="rId3"/>
    <p:sldId id="283" r:id="rId4"/>
    <p:sldId id="289" r:id="rId5"/>
    <p:sldId id="285" r:id="rId6"/>
    <p:sldId id="260" r:id="rId7"/>
    <p:sldId id="296" r:id="rId8"/>
    <p:sldId id="293" r:id="rId9"/>
    <p:sldId id="291" r:id="rId10"/>
    <p:sldId id="292" r:id="rId11"/>
    <p:sldId id="295" r:id="rId12"/>
    <p:sldId id="298" r:id="rId13"/>
    <p:sldId id="302" r:id="rId14"/>
    <p:sldId id="299" r:id="rId15"/>
    <p:sldId id="303" r:id="rId16"/>
  </p:sldIdLst>
  <p:sldSz cx="18288000" cy="10287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A"/>
    <a:srgbClr val="FFD68B"/>
    <a:srgbClr val="FFB229"/>
    <a:srgbClr val="FFF7B9"/>
    <a:srgbClr val="FFFFFF"/>
    <a:srgbClr val="FFCC00"/>
    <a:srgbClr val="6D9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22" autoAdjust="0"/>
  </p:normalViewPr>
  <p:slideViewPr>
    <p:cSldViewPr>
      <p:cViewPr varScale="1">
        <p:scale>
          <a:sx n="76" d="100"/>
          <a:sy n="76" d="100"/>
        </p:scale>
        <p:origin x="4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72AAD-C28C-4C64-9CD3-C8BFB13E5AD1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FB1F-853D-47C5-B780-CA8E9E850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6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7.png"/><Relationship Id="rId4" Type="http://schemas.microsoft.com/office/2007/relationships/media" Target="../media/media3.mp4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10" Type="http://schemas.openxmlformats.org/officeDocument/2006/relationships/image" Target="../media/image40.jpeg"/><Relationship Id="rId4" Type="http://schemas.openxmlformats.org/officeDocument/2006/relationships/image" Target="../media/image1.png"/><Relationship Id="rId9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44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microsoft.com/office/2007/relationships/hdphoto" Target="../media/hdphoto6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24" Type="http://schemas.microsoft.com/office/2007/relationships/hdphoto" Target="../media/hdphoto7.wdp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10" Type="http://schemas.microsoft.com/office/2007/relationships/hdphoto" Target="../media/hdphoto3.wdp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4.wdp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8743699" y="-1099085"/>
            <a:ext cx="495024" cy="565175"/>
            <a:chOff x="0" y="0"/>
            <a:chExt cx="495021" cy="5651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5046" cy="565150"/>
            </a:xfrm>
            <a:custGeom>
              <a:avLst/>
              <a:gdLst/>
              <a:ahLst/>
              <a:cxnLst/>
              <a:rect l="l" t="t" r="r" b="b"/>
              <a:pathLst>
                <a:path w="495046" h="565150">
                  <a:moveTo>
                    <a:pt x="429514" y="565150"/>
                  </a:moveTo>
                  <a:lnTo>
                    <a:pt x="495046" y="565150"/>
                  </a:lnTo>
                  <a:lnTo>
                    <a:pt x="495046" y="0"/>
                  </a:lnTo>
                  <a:lnTo>
                    <a:pt x="429514" y="0"/>
                  </a:lnTo>
                  <a:close/>
                  <a:moveTo>
                    <a:pt x="0" y="531368"/>
                  </a:moveTo>
                  <a:lnTo>
                    <a:pt x="320294" y="531368"/>
                  </a:lnTo>
                  <a:lnTo>
                    <a:pt x="320294" y="20574"/>
                  </a:lnTo>
                  <a:lnTo>
                    <a:pt x="0" y="20574"/>
                  </a:lnTo>
                  <a:close/>
                  <a:moveTo>
                    <a:pt x="65532" y="469900"/>
                  </a:moveTo>
                  <a:lnTo>
                    <a:pt x="65532" y="82042"/>
                  </a:lnTo>
                  <a:lnTo>
                    <a:pt x="254762" y="82042"/>
                  </a:lnTo>
                  <a:lnTo>
                    <a:pt x="254762" y="4699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690562" y="9584503"/>
            <a:ext cx="16906875" cy="14421"/>
            <a:chOff x="0" y="0"/>
            <a:chExt cx="16906875" cy="144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906875" cy="14478"/>
            </a:xfrm>
            <a:custGeom>
              <a:avLst/>
              <a:gdLst/>
              <a:ahLst/>
              <a:cxnLst/>
              <a:rect l="l" t="t" r="r" b="b"/>
              <a:pathLst>
                <a:path w="16906875" h="14478">
                  <a:moveTo>
                    <a:pt x="0" y="0"/>
                  </a:moveTo>
                  <a:lnTo>
                    <a:pt x="0" y="14478"/>
                  </a:lnTo>
                  <a:lnTo>
                    <a:pt x="16906875" y="14478"/>
                  </a:lnTo>
                  <a:lnTo>
                    <a:pt x="16906875" y="0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648081" y="862908"/>
            <a:ext cx="17037301" cy="423272"/>
            <a:chOff x="0" y="0"/>
            <a:chExt cx="17037304" cy="423266"/>
          </a:xfrm>
        </p:grpSpPr>
        <p:sp>
          <p:nvSpPr>
            <p:cNvPr id="39" name="Freeform 39"/>
            <p:cNvSpPr/>
            <p:nvPr/>
          </p:nvSpPr>
          <p:spPr>
            <a:xfrm>
              <a:off x="68326" y="345440"/>
              <a:ext cx="16905478" cy="14224"/>
            </a:xfrm>
            <a:custGeom>
              <a:avLst/>
              <a:gdLst/>
              <a:ahLst/>
              <a:cxnLst/>
              <a:rect l="l" t="t" r="r" b="b"/>
              <a:pathLst>
                <a:path w="16905478" h="14224">
                  <a:moveTo>
                    <a:pt x="0" y="0"/>
                  </a:moveTo>
                  <a:lnTo>
                    <a:pt x="16905478" y="0"/>
                  </a:lnTo>
                  <a:lnTo>
                    <a:pt x="16905478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128" y="0"/>
                  </a:lnTo>
                  <a:lnTo>
                    <a:pt x="109855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9316847" y="-1162589"/>
            <a:ext cx="3205677" cy="692839"/>
            <a:chOff x="0" y="0"/>
            <a:chExt cx="3205683" cy="692836"/>
          </a:xfrm>
        </p:grpSpPr>
        <p:sp>
          <p:nvSpPr>
            <p:cNvPr id="59" name="Freeform 59"/>
            <p:cNvSpPr/>
            <p:nvPr/>
          </p:nvSpPr>
          <p:spPr>
            <a:xfrm>
              <a:off x="63500" y="63500"/>
              <a:ext cx="495046" cy="565785"/>
            </a:xfrm>
            <a:custGeom>
              <a:avLst/>
              <a:gdLst/>
              <a:ahLst/>
              <a:cxnLst/>
              <a:rect l="l" t="t" r="r" b="b"/>
              <a:pathLst>
                <a:path w="495046" h="565785">
                  <a:moveTo>
                    <a:pt x="429514" y="565785"/>
                  </a:moveTo>
                  <a:lnTo>
                    <a:pt x="495046" y="565150"/>
                  </a:lnTo>
                  <a:lnTo>
                    <a:pt x="495046" y="0"/>
                  </a:lnTo>
                  <a:lnTo>
                    <a:pt x="429514" y="0"/>
                  </a:lnTo>
                  <a:close/>
                  <a:moveTo>
                    <a:pt x="0" y="531368"/>
                  </a:moveTo>
                  <a:lnTo>
                    <a:pt x="231013" y="531368"/>
                  </a:lnTo>
                  <a:cubicBezTo>
                    <a:pt x="285242" y="531368"/>
                    <a:pt x="342900" y="520827"/>
                    <a:pt x="377317" y="503555"/>
                  </a:cubicBezTo>
                  <a:lnTo>
                    <a:pt x="377317" y="443357"/>
                  </a:lnTo>
                  <a:cubicBezTo>
                    <a:pt x="342900" y="459867"/>
                    <a:pt x="284607" y="471170"/>
                    <a:pt x="231013" y="471170"/>
                  </a:cubicBezTo>
                  <a:lnTo>
                    <a:pt x="66802" y="471170"/>
                  </a:lnTo>
                  <a:lnTo>
                    <a:pt x="66802" y="17145"/>
                  </a:lnTo>
                  <a:lnTo>
                    <a:pt x="0" y="171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667766" y="87376"/>
              <a:ext cx="564515" cy="514223"/>
            </a:xfrm>
            <a:custGeom>
              <a:avLst/>
              <a:gdLst/>
              <a:ahLst/>
              <a:cxnLst/>
              <a:rect l="l" t="t" r="r" b="b"/>
              <a:pathLst>
                <a:path w="564515" h="514223">
                  <a:moveTo>
                    <a:pt x="534670" y="270002"/>
                  </a:moveTo>
                  <a:lnTo>
                    <a:pt x="434721" y="270002"/>
                  </a:lnTo>
                  <a:lnTo>
                    <a:pt x="434721" y="60833"/>
                  </a:lnTo>
                  <a:lnTo>
                    <a:pt x="528701" y="60833"/>
                  </a:lnTo>
                  <a:lnTo>
                    <a:pt x="528701" y="0"/>
                  </a:lnTo>
                  <a:lnTo>
                    <a:pt x="35052" y="0"/>
                  </a:lnTo>
                  <a:lnTo>
                    <a:pt x="35052" y="60833"/>
                  </a:lnTo>
                  <a:lnTo>
                    <a:pt x="129032" y="60833"/>
                  </a:lnTo>
                  <a:lnTo>
                    <a:pt x="129032" y="270002"/>
                  </a:lnTo>
                  <a:lnTo>
                    <a:pt x="29083" y="270002"/>
                  </a:lnTo>
                  <a:lnTo>
                    <a:pt x="29083" y="330200"/>
                  </a:lnTo>
                  <a:lnTo>
                    <a:pt x="534670" y="330200"/>
                  </a:lnTo>
                  <a:close/>
                  <a:moveTo>
                    <a:pt x="195199" y="60833"/>
                  </a:moveTo>
                  <a:lnTo>
                    <a:pt x="368554" y="60833"/>
                  </a:lnTo>
                  <a:lnTo>
                    <a:pt x="368554" y="270002"/>
                  </a:lnTo>
                  <a:lnTo>
                    <a:pt x="195199" y="270002"/>
                  </a:lnTo>
                  <a:close/>
                  <a:moveTo>
                    <a:pt x="0" y="451993"/>
                  </a:moveTo>
                  <a:lnTo>
                    <a:pt x="0" y="514223"/>
                  </a:lnTo>
                  <a:lnTo>
                    <a:pt x="564515" y="514223"/>
                  </a:lnTo>
                  <a:lnTo>
                    <a:pt x="564515" y="4519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1304417" y="83947"/>
              <a:ext cx="564515" cy="517525"/>
            </a:xfrm>
            <a:custGeom>
              <a:avLst/>
              <a:gdLst/>
              <a:ahLst/>
              <a:cxnLst/>
              <a:rect l="l" t="t" r="r" b="b"/>
              <a:pathLst>
                <a:path w="564515" h="517525">
                  <a:moveTo>
                    <a:pt x="314325" y="457327"/>
                  </a:moveTo>
                  <a:lnTo>
                    <a:pt x="314325" y="350774"/>
                  </a:lnTo>
                  <a:lnTo>
                    <a:pt x="536067" y="350774"/>
                  </a:lnTo>
                  <a:lnTo>
                    <a:pt x="536067" y="292608"/>
                  </a:lnTo>
                  <a:lnTo>
                    <a:pt x="103251" y="292608"/>
                  </a:lnTo>
                  <a:lnTo>
                    <a:pt x="103251" y="203200"/>
                  </a:lnTo>
                  <a:lnTo>
                    <a:pt x="527431" y="203200"/>
                  </a:lnTo>
                  <a:lnTo>
                    <a:pt x="527431" y="0"/>
                  </a:lnTo>
                  <a:lnTo>
                    <a:pt x="37719" y="0"/>
                  </a:lnTo>
                  <a:lnTo>
                    <a:pt x="37719" y="58293"/>
                  </a:lnTo>
                  <a:lnTo>
                    <a:pt x="462534" y="58293"/>
                  </a:lnTo>
                  <a:lnTo>
                    <a:pt x="462534" y="146939"/>
                  </a:lnTo>
                  <a:lnTo>
                    <a:pt x="37719" y="146939"/>
                  </a:lnTo>
                  <a:lnTo>
                    <a:pt x="37719" y="350774"/>
                  </a:lnTo>
                  <a:lnTo>
                    <a:pt x="247523" y="350774"/>
                  </a:lnTo>
                  <a:lnTo>
                    <a:pt x="247523" y="457327"/>
                  </a:lnTo>
                  <a:lnTo>
                    <a:pt x="0" y="457327"/>
                  </a:lnTo>
                  <a:lnTo>
                    <a:pt x="0" y="517525"/>
                  </a:lnTo>
                  <a:lnTo>
                    <a:pt x="564515" y="517525"/>
                  </a:lnTo>
                  <a:lnTo>
                    <a:pt x="564515" y="4573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1941830" y="63500"/>
              <a:ext cx="542544" cy="565150"/>
            </a:xfrm>
            <a:custGeom>
              <a:avLst/>
              <a:gdLst/>
              <a:ahLst/>
              <a:cxnLst/>
              <a:rect l="l" t="t" r="r" b="b"/>
              <a:pathLst>
                <a:path w="542544" h="565150">
                  <a:moveTo>
                    <a:pt x="480314" y="0"/>
                  </a:moveTo>
                  <a:lnTo>
                    <a:pt x="480314" y="351409"/>
                  </a:lnTo>
                  <a:lnTo>
                    <a:pt x="542544" y="351409"/>
                  </a:lnTo>
                  <a:lnTo>
                    <a:pt x="542544" y="0"/>
                  </a:lnTo>
                  <a:close/>
                  <a:moveTo>
                    <a:pt x="259334" y="129032"/>
                  </a:moveTo>
                  <a:lnTo>
                    <a:pt x="259334" y="186690"/>
                  </a:lnTo>
                  <a:lnTo>
                    <a:pt x="344043" y="186690"/>
                  </a:lnTo>
                  <a:lnTo>
                    <a:pt x="344043" y="345440"/>
                  </a:lnTo>
                  <a:lnTo>
                    <a:pt x="405638" y="345440"/>
                  </a:lnTo>
                  <a:lnTo>
                    <a:pt x="405638" y="3302"/>
                  </a:lnTo>
                  <a:lnTo>
                    <a:pt x="344043" y="3302"/>
                  </a:lnTo>
                  <a:lnTo>
                    <a:pt x="344043" y="129032"/>
                  </a:lnTo>
                  <a:close/>
                  <a:moveTo>
                    <a:pt x="150114" y="216408"/>
                  </a:moveTo>
                  <a:lnTo>
                    <a:pt x="262636" y="334264"/>
                  </a:lnTo>
                  <a:lnTo>
                    <a:pt x="305689" y="293878"/>
                  </a:lnTo>
                  <a:lnTo>
                    <a:pt x="169418" y="155575"/>
                  </a:lnTo>
                  <a:cubicBezTo>
                    <a:pt x="175387" y="129159"/>
                    <a:pt x="178689" y="100584"/>
                    <a:pt x="179959" y="70866"/>
                  </a:cubicBezTo>
                  <a:lnTo>
                    <a:pt x="279908" y="70866"/>
                  </a:lnTo>
                  <a:lnTo>
                    <a:pt x="279908" y="14605"/>
                  </a:lnTo>
                  <a:lnTo>
                    <a:pt x="8509" y="14605"/>
                  </a:lnTo>
                  <a:lnTo>
                    <a:pt x="8509" y="70866"/>
                  </a:lnTo>
                  <a:lnTo>
                    <a:pt x="117094" y="70866"/>
                  </a:lnTo>
                  <a:cubicBezTo>
                    <a:pt x="111760" y="173482"/>
                    <a:pt x="79375" y="263398"/>
                    <a:pt x="0" y="279273"/>
                  </a:cubicBezTo>
                  <a:lnTo>
                    <a:pt x="0" y="338836"/>
                  </a:lnTo>
                  <a:cubicBezTo>
                    <a:pt x="74168" y="328930"/>
                    <a:pt x="122428" y="282575"/>
                    <a:pt x="150241" y="216408"/>
                  </a:cubicBezTo>
                  <a:close/>
                  <a:moveTo>
                    <a:pt x="47498" y="438785"/>
                  </a:moveTo>
                  <a:lnTo>
                    <a:pt x="477647" y="438785"/>
                  </a:lnTo>
                  <a:lnTo>
                    <a:pt x="477647" y="565150"/>
                  </a:lnTo>
                  <a:lnTo>
                    <a:pt x="542544" y="565150"/>
                  </a:lnTo>
                  <a:lnTo>
                    <a:pt x="542544" y="382524"/>
                  </a:lnTo>
                  <a:lnTo>
                    <a:pt x="47498" y="3825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2577719" y="84074"/>
              <a:ext cx="564515" cy="517398"/>
            </a:xfrm>
            <a:custGeom>
              <a:avLst/>
              <a:gdLst/>
              <a:ahLst/>
              <a:cxnLst/>
              <a:rect l="l" t="t" r="r" b="b"/>
              <a:pathLst>
                <a:path w="564515" h="517398">
                  <a:moveTo>
                    <a:pt x="535940" y="302387"/>
                  </a:moveTo>
                  <a:lnTo>
                    <a:pt x="103251" y="302387"/>
                  </a:lnTo>
                  <a:lnTo>
                    <a:pt x="103251" y="209042"/>
                  </a:lnTo>
                  <a:lnTo>
                    <a:pt x="520192" y="209042"/>
                  </a:lnTo>
                  <a:lnTo>
                    <a:pt x="520192" y="151511"/>
                  </a:lnTo>
                  <a:lnTo>
                    <a:pt x="103251" y="151511"/>
                  </a:lnTo>
                  <a:lnTo>
                    <a:pt x="103251" y="58801"/>
                  </a:lnTo>
                  <a:lnTo>
                    <a:pt x="527431" y="58801"/>
                  </a:lnTo>
                  <a:lnTo>
                    <a:pt x="527431" y="0"/>
                  </a:lnTo>
                  <a:lnTo>
                    <a:pt x="37719" y="0"/>
                  </a:lnTo>
                  <a:lnTo>
                    <a:pt x="37719" y="361315"/>
                  </a:lnTo>
                  <a:lnTo>
                    <a:pt x="536067" y="361315"/>
                  </a:lnTo>
                  <a:close/>
                  <a:moveTo>
                    <a:pt x="0" y="457200"/>
                  </a:moveTo>
                  <a:lnTo>
                    <a:pt x="0" y="517398"/>
                  </a:lnTo>
                  <a:lnTo>
                    <a:pt x="564515" y="517398"/>
                  </a:lnTo>
                  <a:lnTo>
                    <a:pt x="564515" y="457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28" name="Picture 4" descr="(사진=게티이미지뱅크)">
            <a:extLst>
              <a:ext uri="{FF2B5EF4-FFF2-40B4-BE49-F238E27FC236}">
                <a16:creationId xmlns:a16="http://schemas.microsoft.com/office/drawing/2014/main" id="{7697E7A1-77CE-A7BC-B102-56BF90929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9881" y="1726459"/>
            <a:ext cx="6802683" cy="38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5">
            <a:extLst>
              <a:ext uri="{FF2B5EF4-FFF2-40B4-BE49-F238E27FC236}">
                <a16:creationId xmlns:a16="http://schemas.microsoft.com/office/drawing/2014/main" id="{E86A915D-EFCE-3B46-42B7-8A9EC6E0AAB7}"/>
              </a:ext>
            </a:extLst>
          </p:cNvPr>
          <p:cNvSpPr txBox="1"/>
          <p:nvPr/>
        </p:nvSpPr>
        <p:spPr>
          <a:xfrm>
            <a:off x="966854" y="5411225"/>
            <a:ext cx="16048736" cy="1864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83"/>
              </a:lnSpc>
              <a:spcBef>
                <a:spcPct val="0"/>
              </a:spcBef>
            </a:pPr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 </a:t>
            </a:r>
            <a:r>
              <a:rPr lang="ko-KR" altLang="en-US" sz="72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스마트 차량 </a:t>
            </a:r>
            <a:r>
              <a:rPr lang="ko-KR" alt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공조 시스템</a:t>
            </a:r>
            <a:endParaRPr lang="en-US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j-ea"/>
              <a:ea typeface="+mj-ea"/>
              <a:cs typeface="210 국민체조"/>
              <a:sym typeface="210 국민체조"/>
            </a:endParaRPr>
          </a:p>
        </p:txBody>
      </p:sp>
      <p:sp>
        <p:nvSpPr>
          <p:cNvPr id="70" name="TextBox 5">
            <a:extLst>
              <a:ext uri="{FF2B5EF4-FFF2-40B4-BE49-F238E27FC236}">
                <a16:creationId xmlns:a16="http://schemas.microsoft.com/office/drawing/2014/main" id="{6A7DE2AD-4418-9880-5632-5192439153B2}"/>
              </a:ext>
            </a:extLst>
          </p:cNvPr>
          <p:cNvSpPr txBox="1"/>
          <p:nvPr/>
        </p:nvSpPr>
        <p:spPr>
          <a:xfrm>
            <a:off x="3184080" y="7492622"/>
            <a:ext cx="11188221" cy="167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83"/>
              </a:lnSpc>
              <a:spcBef>
                <a:spcPct val="0"/>
              </a:spcBef>
            </a:pPr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5</a:t>
            </a:r>
            <a:r>
              <a:rPr lang="ko-KR" altLang="en-US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팀 권태형</a:t>
            </a:r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, </a:t>
            </a:r>
            <a:r>
              <a:rPr lang="ko-KR" altLang="en-US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신경임 </a:t>
            </a:r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,</a:t>
            </a:r>
            <a:r>
              <a:rPr lang="ko-KR" altLang="en-US" sz="3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  <a:ea typeface="+mj-ea"/>
                <a:cs typeface="210 국민체조"/>
                <a:sym typeface="210 국민체조"/>
              </a:rPr>
              <a:t>조우찬</a:t>
            </a:r>
            <a:endParaRPr lang="en-US" sz="3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ea"/>
              <a:ea typeface="+mj-ea"/>
              <a:cs typeface="210 국민체조"/>
              <a:sym typeface="210 국민체조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F634-F0B6-B620-23C5-62D445313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016FBF80-AE1E-FBBF-CBE3-5A8AD4147D60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9579673-33DC-DD9F-CC22-C7A068F2E0A6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52C4BD9-A115-4AB1-66A7-8E7CA1429B74}"/>
              </a:ext>
            </a:extLst>
          </p:cNvPr>
          <p:cNvGrpSpPr>
            <a:grpSpLocks noChangeAspect="1"/>
          </p:cNvGrpSpPr>
          <p:nvPr/>
        </p:nvGrpSpPr>
        <p:grpSpPr>
          <a:xfrm>
            <a:off x="654072" y="805634"/>
            <a:ext cx="825598" cy="492138"/>
            <a:chOff x="0" y="0"/>
            <a:chExt cx="825602" cy="49213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D7A4FFD-0E78-FB85-C8CB-584C4BF45123}"/>
                </a:ext>
              </a:extLst>
            </p:cNvPr>
            <p:cNvSpPr/>
            <p:nvPr/>
          </p:nvSpPr>
          <p:spPr>
            <a:xfrm>
              <a:off x="63373" y="63500"/>
              <a:ext cx="260350" cy="365252"/>
            </a:xfrm>
            <a:custGeom>
              <a:avLst/>
              <a:gdLst/>
              <a:ahLst/>
              <a:cxnLst/>
              <a:rect l="l" t="t" r="r" b="b"/>
              <a:pathLst>
                <a:path w="260350" h="365252">
                  <a:moveTo>
                    <a:pt x="130175" y="365125"/>
                  </a:moveTo>
                  <a:cubicBezTo>
                    <a:pt x="212217" y="365125"/>
                    <a:pt x="260350" y="298450"/>
                    <a:pt x="260350" y="182245"/>
                  </a:cubicBezTo>
                  <a:cubicBezTo>
                    <a:pt x="260350" y="67056"/>
                    <a:pt x="211709" y="0"/>
                    <a:pt x="130175" y="0"/>
                  </a:cubicBezTo>
                  <a:cubicBezTo>
                    <a:pt x="48768" y="0"/>
                    <a:pt x="127" y="66802"/>
                    <a:pt x="127" y="182372"/>
                  </a:cubicBezTo>
                  <a:cubicBezTo>
                    <a:pt x="0" y="298577"/>
                    <a:pt x="48260" y="365252"/>
                    <a:pt x="130175" y="365252"/>
                  </a:cubicBezTo>
                  <a:close/>
                  <a:moveTo>
                    <a:pt x="130175" y="318770"/>
                  </a:moveTo>
                  <a:cubicBezTo>
                    <a:pt x="82423" y="318770"/>
                    <a:pt x="53594" y="270764"/>
                    <a:pt x="53848" y="182372"/>
                  </a:cubicBezTo>
                  <a:cubicBezTo>
                    <a:pt x="53848" y="94107"/>
                    <a:pt x="82804" y="45974"/>
                    <a:pt x="130175" y="45974"/>
                  </a:cubicBezTo>
                  <a:cubicBezTo>
                    <a:pt x="177800" y="45974"/>
                    <a:pt x="206756" y="94107"/>
                    <a:pt x="206756" y="182372"/>
                  </a:cubicBezTo>
                  <a:cubicBezTo>
                    <a:pt x="206756" y="270891"/>
                    <a:pt x="178181" y="318770"/>
                    <a:pt x="130175" y="31877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AE3E39D-5E0B-80ED-108F-D5C5B1E4B8A4}"/>
                </a:ext>
              </a:extLst>
            </p:cNvPr>
            <p:cNvSpPr/>
            <p:nvPr/>
          </p:nvSpPr>
          <p:spPr>
            <a:xfrm>
              <a:off x="377952" y="63500"/>
              <a:ext cx="255524" cy="364236"/>
            </a:xfrm>
            <a:custGeom>
              <a:avLst/>
              <a:gdLst/>
              <a:ahLst/>
              <a:cxnLst/>
              <a:rect l="l" t="t" r="r" b="b"/>
              <a:pathLst>
                <a:path w="255524" h="364236">
                  <a:moveTo>
                    <a:pt x="127381" y="364236"/>
                  </a:moveTo>
                  <a:cubicBezTo>
                    <a:pt x="200914" y="364236"/>
                    <a:pt x="255524" y="321183"/>
                    <a:pt x="255143" y="262128"/>
                  </a:cubicBezTo>
                  <a:cubicBezTo>
                    <a:pt x="255524" y="217170"/>
                    <a:pt x="227330" y="184531"/>
                    <a:pt x="179197" y="177800"/>
                  </a:cubicBezTo>
                  <a:lnTo>
                    <a:pt x="179197" y="175006"/>
                  </a:lnTo>
                  <a:cubicBezTo>
                    <a:pt x="217297" y="165862"/>
                    <a:pt x="242189" y="136779"/>
                    <a:pt x="241935" y="96774"/>
                  </a:cubicBezTo>
                  <a:cubicBezTo>
                    <a:pt x="242189" y="44196"/>
                    <a:pt x="198247" y="0"/>
                    <a:pt x="128651" y="0"/>
                  </a:cubicBezTo>
                  <a:cubicBezTo>
                    <a:pt x="62357" y="0"/>
                    <a:pt x="9144" y="39243"/>
                    <a:pt x="7493" y="96901"/>
                  </a:cubicBezTo>
                  <a:lnTo>
                    <a:pt x="59436" y="96901"/>
                  </a:lnTo>
                  <a:cubicBezTo>
                    <a:pt x="60833" y="64897"/>
                    <a:pt x="92456" y="45085"/>
                    <a:pt x="128143" y="45085"/>
                  </a:cubicBezTo>
                  <a:cubicBezTo>
                    <a:pt x="165481" y="45085"/>
                    <a:pt x="189738" y="66929"/>
                    <a:pt x="189738" y="99441"/>
                  </a:cubicBezTo>
                  <a:cubicBezTo>
                    <a:pt x="189738" y="133350"/>
                    <a:pt x="161544" y="155829"/>
                    <a:pt x="121031" y="155829"/>
                  </a:cubicBezTo>
                  <a:lnTo>
                    <a:pt x="90805" y="155829"/>
                  </a:lnTo>
                  <a:lnTo>
                    <a:pt x="90805" y="199771"/>
                  </a:lnTo>
                  <a:lnTo>
                    <a:pt x="120904" y="199771"/>
                  </a:lnTo>
                  <a:cubicBezTo>
                    <a:pt x="171831" y="199771"/>
                    <a:pt x="200914" y="224917"/>
                    <a:pt x="200660" y="259969"/>
                  </a:cubicBezTo>
                  <a:cubicBezTo>
                    <a:pt x="200787" y="294259"/>
                    <a:pt x="169672" y="317627"/>
                    <a:pt x="126746" y="317627"/>
                  </a:cubicBezTo>
                  <a:cubicBezTo>
                    <a:pt x="87249" y="317627"/>
                    <a:pt x="56261" y="297688"/>
                    <a:pt x="54356" y="266573"/>
                  </a:cubicBezTo>
                  <a:lnTo>
                    <a:pt x="0" y="266573"/>
                  </a:lnTo>
                  <a:cubicBezTo>
                    <a:pt x="1905" y="324612"/>
                    <a:pt x="54229" y="364109"/>
                    <a:pt x="127381" y="364109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BFEE202-4C7A-7ECE-6030-0804E74702C6}"/>
                </a:ext>
              </a:extLst>
            </p:cNvPr>
            <p:cNvSpPr/>
            <p:nvPr/>
          </p:nvSpPr>
          <p:spPr>
            <a:xfrm>
              <a:off x="692277" y="356870"/>
              <a:ext cx="69850" cy="69342"/>
            </a:xfrm>
            <a:custGeom>
              <a:avLst/>
              <a:gdLst/>
              <a:ahLst/>
              <a:cxnLst/>
              <a:rect l="l" t="t" r="r" b="b"/>
              <a:pathLst>
                <a:path w="69850" h="69342">
                  <a:moveTo>
                    <a:pt x="35179" y="69342"/>
                  </a:moveTo>
                  <a:cubicBezTo>
                    <a:pt x="53848" y="69342"/>
                    <a:pt x="69850" y="53721"/>
                    <a:pt x="69850" y="34671"/>
                  </a:cubicBezTo>
                  <a:cubicBezTo>
                    <a:pt x="69850" y="15621"/>
                    <a:pt x="53975" y="0"/>
                    <a:pt x="35179" y="0"/>
                  </a:cubicBezTo>
                  <a:cubicBezTo>
                    <a:pt x="16002" y="0"/>
                    <a:pt x="0" y="15621"/>
                    <a:pt x="381" y="34671"/>
                  </a:cubicBezTo>
                  <a:cubicBezTo>
                    <a:pt x="0" y="53721"/>
                    <a:pt x="16002" y="69342"/>
                    <a:pt x="35179" y="69342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A61FAB1-D1D5-1258-7EA8-709F84467DCC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9E5E0B5-D534-B5CA-6EA2-5275EE539AF4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10529C4-AAAA-A00F-8B65-AD3616FCF509}"/>
              </a:ext>
            </a:extLst>
          </p:cNvPr>
          <p:cNvGrpSpPr>
            <a:grpSpLocks noChangeAspect="1"/>
          </p:cNvGrpSpPr>
          <p:nvPr/>
        </p:nvGrpSpPr>
        <p:grpSpPr>
          <a:xfrm>
            <a:off x="664997" y="1373724"/>
            <a:ext cx="2079946" cy="579596"/>
            <a:chOff x="0" y="0"/>
            <a:chExt cx="2079942" cy="57959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CA4AD52-3CE3-C1DD-C3BC-21B66BE6A9E9}"/>
                </a:ext>
              </a:extLst>
            </p:cNvPr>
            <p:cNvSpPr/>
            <p:nvPr/>
          </p:nvSpPr>
          <p:spPr>
            <a:xfrm>
              <a:off x="63500" y="63500"/>
              <a:ext cx="466979" cy="452628"/>
            </a:xfrm>
            <a:custGeom>
              <a:avLst/>
              <a:gdLst/>
              <a:ahLst/>
              <a:cxnLst/>
              <a:rect l="l" t="t" r="r" b="b"/>
              <a:pathLst>
                <a:path w="466979" h="452628">
                  <a:moveTo>
                    <a:pt x="466852" y="95885"/>
                  </a:moveTo>
                  <a:lnTo>
                    <a:pt x="403352" y="95885"/>
                  </a:lnTo>
                  <a:lnTo>
                    <a:pt x="403352" y="0"/>
                  </a:lnTo>
                  <a:lnTo>
                    <a:pt x="350901" y="0"/>
                  </a:lnTo>
                  <a:lnTo>
                    <a:pt x="350901" y="270256"/>
                  </a:lnTo>
                  <a:lnTo>
                    <a:pt x="403352" y="270256"/>
                  </a:lnTo>
                  <a:lnTo>
                    <a:pt x="403352" y="145796"/>
                  </a:lnTo>
                  <a:lnTo>
                    <a:pt x="466979" y="145796"/>
                  </a:lnTo>
                  <a:close/>
                  <a:moveTo>
                    <a:pt x="149352" y="164211"/>
                  </a:moveTo>
                  <a:lnTo>
                    <a:pt x="279781" y="253238"/>
                  </a:lnTo>
                  <a:lnTo>
                    <a:pt x="307848" y="213995"/>
                  </a:lnTo>
                  <a:lnTo>
                    <a:pt x="169037" y="120777"/>
                  </a:lnTo>
                  <a:cubicBezTo>
                    <a:pt x="175387" y="100584"/>
                    <a:pt x="179578" y="79502"/>
                    <a:pt x="180213" y="56642"/>
                  </a:cubicBezTo>
                  <a:lnTo>
                    <a:pt x="294640" y="56642"/>
                  </a:lnTo>
                  <a:lnTo>
                    <a:pt x="294640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2428" y="139446"/>
                    <a:pt x="75819" y="198247"/>
                    <a:pt x="0" y="209296"/>
                  </a:cubicBezTo>
                  <a:lnTo>
                    <a:pt x="0" y="257048"/>
                  </a:lnTo>
                  <a:cubicBezTo>
                    <a:pt x="65659" y="250190"/>
                    <a:pt x="118237" y="215773"/>
                    <a:pt x="149479" y="164338"/>
                  </a:cubicBezTo>
                  <a:close/>
                  <a:moveTo>
                    <a:pt x="20701" y="340741"/>
                  </a:moveTo>
                  <a:lnTo>
                    <a:pt x="350266" y="340741"/>
                  </a:lnTo>
                  <a:lnTo>
                    <a:pt x="350266" y="452628"/>
                  </a:lnTo>
                  <a:lnTo>
                    <a:pt x="403225" y="452628"/>
                  </a:lnTo>
                  <a:lnTo>
                    <a:pt x="403225" y="295148"/>
                  </a:lnTo>
                  <a:lnTo>
                    <a:pt x="20701" y="295148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5ADF0B0-0F97-38EF-4478-0E7DA38FBB95}"/>
                </a:ext>
              </a:extLst>
            </p:cNvPr>
            <p:cNvSpPr/>
            <p:nvPr/>
          </p:nvSpPr>
          <p:spPr>
            <a:xfrm>
              <a:off x="571246" y="63500"/>
              <a:ext cx="421894" cy="446786"/>
            </a:xfrm>
            <a:custGeom>
              <a:avLst/>
              <a:gdLst/>
              <a:ahLst/>
              <a:cxnLst/>
              <a:rect l="l" t="t" r="r" b="b"/>
              <a:pathLst>
                <a:path w="421894" h="446786">
                  <a:moveTo>
                    <a:pt x="369316" y="0"/>
                  </a:moveTo>
                  <a:lnTo>
                    <a:pt x="369316" y="90678"/>
                  </a:lnTo>
                  <a:lnTo>
                    <a:pt x="276098" y="90678"/>
                  </a:lnTo>
                  <a:cubicBezTo>
                    <a:pt x="263398" y="39243"/>
                    <a:pt x="212979" y="5334"/>
                    <a:pt x="139954" y="5334"/>
                  </a:cubicBezTo>
                  <a:cubicBezTo>
                    <a:pt x="54102" y="5334"/>
                    <a:pt x="0" y="51435"/>
                    <a:pt x="0" y="117221"/>
                  </a:cubicBezTo>
                  <a:cubicBezTo>
                    <a:pt x="0" y="183007"/>
                    <a:pt x="54102" y="229108"/>
                    <a:pt x="139954" y="229108"/>
                  </a:cubicBezTo>
                  <a:cubicBezTo>
                    <a:pt x="215265" y="229108"/>
                    <a:pt x="266065" y="193040"/>
                    <a:pt x="277241" y="139573"/>
                  </a:cubicBezTo>
                  <a:lnTo>
                    <a:pt x="369443" y="139573"/>
                  </a:lnTo>
                  <a:lnTo>
                    <a:pt x="369443" y="232283"/>
                  </a:lnTo>
                  <a:lnTo>
                    <a:pt x="421894" y="232283"/>
                  </a:lnTo>
                  <a:lnTo>
                    <a:pt x="421894" y="0"/>
                  </a:lnTo>
                  <a:close/>
                  <a:moveTo>
                    <a:pt x="139827" y="185547"/>
                  </a:moveTo>
                  <a:cubicBezTo>
                    <a:pt x="87884" y="185547"/>
                    <a:pt x="52324" y="159639"/>
                    <a:pt x="52324" y="117221"/>
                  </a:cubicBezTo>
                  <a:cubicBezTo>
                    <a:pt x="52324" y="74803"/>
                    <a:pt x="87884" y="48895"/>
                    <a:pt x="139827" y="48895"/>
                  </a:cubicBezTo>
                  <a:cubicBezTo>
                    <a:pt x="191770" y="48895"/>
                    <a:pt x="226695" y="74803"/>
                    <a:pt x="226695" y="117221"/>
                  </a:cubicBezTo>
                  <a:cubicBezTo>
                    <a:pt x="226695" y="159639"/>
                    <a:pt x="191770" y="185547"/>
                    <a:pt x="139827" y="185547"/>
                  </a:cubicBezTo>
                  <a:close/>
                  <a:moveTo>
                    <a:pt x="369824" y="304673"/>
                  </a:moveTo>
                  <a:lnTo>
                    <a:pt x="93218" y="304673"/>
                  </a:lnTo>
                  <a:lnTo>
                    <a:pt x="93218" y="257048"/>
                  </a:lnTo>
                  <a:lnTo>
                    <a:pt x="41783" y="257048"/>
                  </a:lnTo>
                  <a:lnTo>
                    <a:pt x="41783" y="446786"/>
                  </a:lnTo>
                  <a:lnTo>
                    <a:pt x="421767" y="446786"/>
                  </a:lnTo>
                  <a:lnTo>
                    <a:pt x="421767" y="257048"/>
                  </a:lnTo>
                  <a:lnTo>
                    <a:pt x="369824" y="257048"/>
                  </a:lnTo>
                  <a:close/>
                  <a:moveTo>
                    <a:pt x="93218" y="403860"/>
                  </a:moveTo>
                  <a:lnTo>
                    <a:pt x="93218" y="346583"/>
                  </a:lnTo>
                  <a:lnTo>
                    <a:pt x="369824" y="346583"/>
                  </a:lnTo>
                  <a:lnTo>
                    <a:pt x="369824" y="403860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499BEB2-B1EC-063D-0E20-C8A64E82A2C7}"/>
                </a:ext>
              </a:extLst>
            </p:cNvPr>
            <p:cNvSpPr/>
            <p:nvPr/>
          </p:nvSpPr>
          <p:spPr>
            <a:xfrm>
              <a:off x="1076833" y="63500"/>
              <a:ext cx="473202" cy="452628"/>
            </a:xfrm>
            <a:custGeom>
              <a:avLst/>
              <a:gdLst/>
              <a:ahLst/>
              <a:cxnLst/>
              <a:rect l="l" t="t" r="r" b="b"/>
              <a:pathLst>
                <a:path w="473202" h="452628">
                  <a:moveTo>
                    <a:pt x="473202" y="179070"/>
                  </a:moveTo>
                  <a:lnTo>
                    <a:pt x="410718" y="179070"/>
                  </a:lnTo>
                  <a:lnTo>
                    <a:pt x="410718" y="0"/>
                  </a:lnTo>
                  <a:lnTo>
                    <a:pt x="358267" y="0"/>
                  </a:lnTo>
                  <a:lnTo>
                    <a:pt x="358267" y="452628"/>
                  </a:lnTo>
                  <a:lnTo>
                    <a:pt x="410718" y="452628"/>
                  </a:lnTo>
                  <a:lnTo>
                    <a:pt x="410718" y="229489"/>
                  </a:lnTo>
                  <a:lnTo>
                    <a:pt x="473202" y="229489"/>
                  </a:lnTo>
                  <a:close/>
                  <a:moveTo>
                    <a:pt x="222504" y="305689"/>
                  </a:moveTo>
                  <a:lnTo>
                    <a:pt x="275463" y="305689"/>
                  </a:lnTo>
                  <a:lnTo>
                    <a:pt x="275463" y="17526"/>
                  </a:lnTo>
                  <a:lnTo>
                    <a:pt x="16383" y="17526"/>
                  </a:lnTo>
                  <a:lnTo>
                    <a:pt x="16383" y="66294"/>
                  </a:lnTo>
                  <a:lnTo>
                    <a:pt x="222504" y="66294"/>
                  </a:lnTo>
                  <a:close/>
                  <a:moveTo>
                    <a:pt x="131826" y="376174"/>
                  </a:moveTo>
                  <a:lnTo>
                    <a:pt x="131826" y="184404"/>
                  </a:lnTo>
                  <a:lnTo>
                    <a:pt x="78994" y="184404"/>
                  </a:lnTo>
                  <a:lnTo>
                    <a:pt x="78994" y="376301"/>
                  </a:lnTo>
                  <a:lnTo>
                    <a:pt x="0" y="376301"/>
                  </a:lnTo>
                  <a:lnTo>
                    <a:pt x="0" y="425577"/>
                  </a:lnTo>
                  <a:lnTo>
                    <a:pt x="172720" y="425577"/>
                  </a:lnTo>
                  <a:cubicBezTo>
                    <a:pt x="234696" y="425577"/>
                    <a:pt x="288290" y="419735"/>
                    <a:pt x="320548" y="406527"/>
                  </a:cubicBezTo>
                  <a:lnTo>
                    <a:pt x="320548" y="357251"/>
                  </a:lnTo>
                  <a:cubicBezTo>
                    <a:pt x="288163" y="370967"/>
                    <a:pt x="233045" y="376301"/>
                    <a:pt x="172212" y="376301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B9E62A7-72B3-CBA7-FB15-6C9E0C09D511}"/>
                </a:ext>
              </a:extLst>
            </p:cNvPr>
            <p:cNvSpPr/>
            <p:nvPr/>
          </p:nvSpPr>
          <p:spPr>
            <a:xfrm>
              <a:off x="1595628" y="63500"/>
              <a:ext cx="420751" cy="452628"/>
            </a:xfrm>
            <a:custGeom>
              <a:avLst/>
              <a:gdLst/>
              <a:ahLst/>
              <a:cxnLst/>
              <a:rect l="l" t="t" r="r" b="b"/>
              <a:pathLst>
                <a:path w="420751" h="452628">
                  <a:moveTo>
                    <a:pt x="276606" y="85344"/>
                  </a:moveTo>
                  <a:lnTo>
                    <a:pt x="276606" y="130937"/>
                  </a:lnTo>
                  <a:lnTo>
                    <a:pt x="364617" y="130937"/>
                  </a:lnTo>
                  <a:lnTo>
                    <a:pt x="364617" y="254381"/>
                  </a:lnTo>
                  <a:lnTo>
                    <a:pt x="417068" y="254381"/>
                  </a:lnTo>
                  <a:lnTo>
                    <a:pt x="417068" y="0"/>
                  </a:lnTo>
                  <a:lnTo>
                    <a:pt x="364617" y="0"/>
                  </a:lnTo>
                  <a:lnTo>
                    <a:pt x="364617" y="85344"/>
                  </a:lnTo>
                  <a:close/>
                  <a:moveTo>
                    <a:pt x="150495" y="151638"/>
                  </a:moveTo>
                  <a:lnTo>
                    <a:pt x="283464" y="236982"/>
                  </a:lnTo>
                  <a:lnTo>
                    <a:pt x="309372" y="197739"/>
                  </a:lnTo>
                  <a:lnTo>
                    <a:pt x="170053" y="109728"/>
                  </a:lnTo>
                  <a:cubicBezTo>
                    <a:pt x="175387" y="92710"/>
                    <a:pt x="179070" y="75311"/>
                    <a:pt x="180086" y="56769"/>
                  </a:cubicBezTo>
                  <a:lnTo>
                    <a:pt x="294513" y="56769"/>
                  </a:lnTo>
                  <a:lnTo>
                    <a:pt x="294513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1412" y="130429"/>
                    <a:pt x="74803" y="184023"/>
                    <a:pt x="0" y="194056"/>
                  </a:cubicBezTo>
                  <a:lnTo>
                    <a:pt x="0" y="241173"/>
                  </a:lnTo>
                  <a:cubicBezTo>
                    <a:pt x="66802" y="234823"/>
                    <a:pt x="119253" y="200914"/>
                    <a:pt x="150495" y="151638"/>
                  </a:cubicBezTo>
                  <a:close/>
                  <a:moveTo>
                    <a:pt x="225171" y="269240"/>
                  </a:moveTo>
                  <a:cubicBezTo>
                    <a:pt x="115443" y="269240"/>
                    <a:pt x="29591" y="294640"/>
                    <a:pt x="29591" y="360934"/>
                  </a:cubicBezTo>
                  <a:cubicBezTo>
                    <a:pt x="29591" y="427228"/>
                    <a:pt x="115443" y="452628"/>
                    <a:pt x="225171" y="452628"/>
                  </a:cubicBezTo>
                  <a:cubicBezTo>
                    <a:pt x="334899" y="452628"/>
                    <a:pt x="420751" y="427228"/>
                    <a:pt x="420751" y="360934"/>
                  </a:cubicBezTo>
                  <a:cubicBezTo>
                    <a:pt x="420751" y="294640"/>
                    <a:pt x="334899" y="269240"/>
                    <a:pt x="225171" y="269240"/>
                  </a:cubicBezTo>
                  <a:close/>
                  <a:moveTo>
                    <a:pt x="225171" y="409702"/>
                  </a:moveTo>
                  <a:cubicBezTo>
                    <a:pt x="147320" y="409702"/>
                    <a:pt x="85217" y="394335"/>
                    <a:pt x="85217" y="360934"/>
                  </a:cubicBezTo>
                  <a:cubicBezTo>
                    <a:pt x="85217" y="327533"/>
                    <a:pt x="147193" y="312166"/>
                    <a:pt x="225171" y="312166"/>
                  </a:cubicBezTo>
                  <a:cubicBezTo>
                    <a:pt x="303149" y="312166"/>
                    <a:pt x="365125" y="327533"/>
                    <a:pt x="365125" y="360934"/>
                  </a:cubicBezTo>
                  <a:cubicBezTo>
                    <a:pt x="365125" y="394335"/>
                    <a:pt x="303149" y="409702"/>
                    <a:pt x="225171" y="409702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D0439093-A367-ED8C-C02B-B124849E9852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B72C9BD4-910C-74E1-15A1-55255EBC3DD8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47C7C902-CA45-2FF8-A783-20C3C153A058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1267C578-5EF3-AE88-4AE6-9AE9F8F63E30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61301FE-F6E2-573D-4C99-E857F4CBEFEC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347FD15C-A9DD-54CF-F52C-6FBCEE77803F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65825685-90E2-BA8C-5C93-A06FE02287F9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FA701C31-7A98-B687-6FA9-F289FB3E3A08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C11C2028-EA3B-F55A-D038-05CC00660901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A3FF0DF7-4B66-0487-9732-F002B5A5ED57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7836737A-F3A4-FF7E-5D7F-4EEB43E914B8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8C7A01A4-D70C-F281-FF1A-AC82FC9E732F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976FFFB0-AFB2-05DC-BA51-839670AFDC2A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ABBC35C-0847-D289-CA53-E395F6AA3746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6D751DD9-39C2-47DD-8A5F-80D06B437EAC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D0A1C8B5-CF09-5009-7A88-3CE910DE0457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6B9A7BA7-562C-4C7F-B40B-ACE4E563346B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307FAD6B-D3DC-A4C7-F824-F6650CBAA30D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7307AE88-E3DC-537E-FDA8-C92F447D1032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3EE966-BF53-C08B-1969-0DC526DA7E6A}"/>
              </a:ext>
            </a:extLst>
          </p:cNvPr>
          <p:cNvSpPr txBox="1"/>
          <p:nvPr/>
        </p:nvSpPr>
        <p:spPr>
          <a:xfrm>
            <a:off x="3327410" y="1338024"/>
            <a:ext cx="8635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라즈베리파이</a:t>
            </a: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(</a:t>
            </a:r>
            <a:r>
              <a:rPr 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서버</a:t>
            </a: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) </a:t>
            </a:r>
            <a:r>
              <a:rPr lang="en-US" altLang="ko-KR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DB &amp; SERVER</a:t>
            </a:r>
            <a:endParaRPr lang="en-US" sz="3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B1D9D104-CC0D-7C4B-301E-C2396FC41318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974ADE5F-4BE2-B227-B2BA-C74EAAC9F6CB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ko-KR" altLang="en-US"/>
            </a:p>
          </p:txBody>
        </p:sp>
      </p:grpSp>
      <p:sp>
        <p:nvSpPr>
          <p:cNvPr id="4" name="AutoShape 15">
            <a:extLst>
              <a:ext uri="{FF2B5EF4-FFF2-40B4-BE49-F238E27FC236}">
                <a16:creationId xmlns:a16="http://schemas.microsoft.com/office/drawing/2014/main" id="{F3457D1E-B54C-7815-28D4-5036F3757E27}"/>
              </a:ext>
            </a:extLst>
          </p:cNvPr>
          <p:cNvSpPr/>
          <p:nvPr/>
        </p:nvSpPr>
        <p:spPr>
          <a:xfrm flipV="1">
            <a:off x="3327410" y="1179336"/>
            <a:ext cx="13776210" cy="9525"/>
          </a:xfrm>
          <a:prstGeom prst="line">
            <a:avLst/>
          </a:prstGeom>
          <a:ln w="38100" cap="flat">
            <a:solidFill>
              <a:srgbClr val="AACBE9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353F8619-C482-AEC9-25A6-70D183A02238}"/>
              </a:ext>
            </a:extLst>
          </p:cNvPr>
          <p:cNvSpPr/>
          <p:nvPr/>
        </p:nvSpPr>
        <p:spPr>
          <a:xfrm>
            <a:off x="3254328" y="2180555"/>
            <a:ext cx="6445344" cy="3534902"/>
          </a:xfrm>
          <a:custGeom>
            <a:avLst/>
            <a:gdLst/>
            <a:ahLst/>
            <a:cxnLst/>
            <a:rect l="l" t="t" r="r" b="b"/>
            <a:pathLst>
              <a:path w="6445344" h="3534902">
                <a:moveTo>
                  <a:pt x="0" y="0"/>
                </a:moveTo>
                <a:lnTo>
                  <a:pt x="6445344" y="0"/>
                </a:lnTo>
                <a:lnTo>
                  <a:pt x="6445344" y="3534902"/>
                </a:lnTo>
                <a:lnTo>
                  <a:pt x="0" y="353490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rgbClr val="0063BA"/>
            </a:solidFill>
          </a:ln>
        </p:spPr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0124D0C6-9154-44D6-6F1D-136459933DA7}"/>
              </a:ext>
            </a:extLst>
          </p:cNvPr>
          <p:cNvSpPr/>
          <p:nvPr/>
        </p:nvSpPr>
        <p:spPr>
          <a:xfrm>
            <a:off x="10437614" y="2171700"/>
            <a:ext cx="6988401" cy="3534902"/>
          </a:xfrm>
          <a:custGeom>
            <a:avLst/>
            <a:gdLst/>
            <a:ahLst/>
            <a:cxnLst/>
            <a:rect l="l" t="t" r="r" b="b"/>
            <a:pathLst>
              <a:path w="6988401" h="3534902">
                <a:moveTo>
                  <a:pt x="0" y="0"/>
                </a:moveTo>
                <a:lnTo>
                  <a:pt x="6988401" y="0"/>
                </a:lnTo>
                <a:lnTo>
                  <a:pt x="6988401" y="3534902"/>
                </a:lnTo>
                <a:lnTo>
                  <a:pt x="0" y="353490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rgbClr val="0063BA"/>
            </a:solidFill>
          </a:ln>
        </p:spPr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A0253894-B05E-3BFA-939A-0807B5FA526D}"/>
              </a:ext>
            </a:extLst>
          </p:cNvPr>
          <p:cNvSpPr txBox="1"/>
          <p:nvPr/>
        </p:nvSpPr>
        <p:spPr>
          <a:xfrm>
            <a:off x="3110126" y="5905500"/>
            <a:ext cx="3904061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센서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수집</a:t>
            </a:r>
            <a:endParaRPr lang="en-US" sz="2000" dirty="0">
              <a:ln w="0"/>
              <a:solidFill>
                <a:srgbClr val="0063B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0123834F-E47D-F1DA-ADC8-046789F84987}"/>
              </a:ext>
            </a:extLst>
          </p:cNvPr>
          <p:cNvSpPr txBox="1"/>
          <p:nvPr/>
        </p:nvSpPr>
        <p:spPr>
          <a:xfrm>
            <a:off x="3354511" y="6362700"/>
            <a:ext cx="1252726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와이파이에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연결된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DHT11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센서가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주기적으로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온도와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습도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데이터를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측정하여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데이터베이스에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저장한다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 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964713BC-8F76-E24A-C6DA-D005B42EE1AF}"/>
              </a:ext>
            </a:extLst>
          </p:cNvPr>
          <p:cNvSpPr txBox="1"/>
          <p:nvPr/>
        </p:nvSpPr>
        <p:spPr>
          <a:xfrm>
            <a:off x="3331691" y="6972300"/>
            <a:ext cx="3380186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2.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저장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구조</a:t>
            </a:r>
            <a:endParaRPr lang="en-US" sz="2000" dirty="0">
              <a:ln w="0"/>
              <a:solidFill>
                <a:srgbClr val="0063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DCCA58A-4E03-4CDF-9042-526F65A58DBF}"/>
              </a:ext>
            </a:extLst>
          </p:cNvPr>
          <p:cNvSpPr txBox="1"/>
          <p:nvPr/>
        </p:nvSpPr>
        <p:spPr>
          <a:xfrm>
            <a:off x="3354511" y="7353300"/>
            <a:ext cx="13067548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수집된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데이터는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id, name, date, time, temp,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humi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등의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필드로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구성된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테이블에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저장되며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특정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시간에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기록된다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C18064E3-D051-C93F-A4CA-458FE32DE2B6}"/>
              </a:ext>
            </a:extLst>
          </p:cNvPr>
          <p:cNvSpPr txBox="1"/>
          <p:nvPr/>
        </p:nvSpPr>
        <p:spPr>
          <a:xfrm>
            <a:off x="3325414" y="7962900"/>
            <a:ext cx="3380186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3.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이벤트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발생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감지</a:t>
            </a:r>
            <a:endParaRPr lang="en-US" sz="2000" dirty="0">
              <a:ln w="0"/>
              <a:solidFill>
                <a:srgbClr val="0063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AB7AB372-985F-94DE-4E8E-4B310287CF30}"/>
              </a:ext>
            </a:extLst>
          </p:cNvPr>
          <p:cNvSpPr txBox="1"/>
          <p:nvPr/>
        </p:nvSpPr>
        <p:spPr>
          <a:xfrm>
            <a:off x="3295774" y="8420100"/>
            <a:ext cx="14306426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습도가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특정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임계값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이상이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되면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“HIGH_HUMIDITY”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이벤트가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발생하며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별도의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이벤트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테이블에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event_time과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함께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기록된다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F5B925ED-C751-D77E-9630-63240B8779C6}"/>
              </a:ext>
            </a:extLst>
          </p:cNvPr>
          <p:cNvSpPr txBox="1"/>
          <p:nvPr/>
        </p:nvSpPr>
        <p:spPr>
          <a:xfrm>
            <a:off x="3325414" y="8887923"/>
            <a:ext cx="3380186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4.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</a:t>
            </a:r>
            <a:r>
              <a:rPr lang="en-US" sz="2000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활용</a:t>
            </a:r>
            <a:endParaRPr lang="en-US" sz="2000" dirty="0">
              <a:ln w="0"/>
              <a:solidFill>
                <a:srgbClr val="0063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AC01C35B-E674-D1C4-6BAF-EA129768BBB4}"/>
              </a:ext>
            </a:extLst>
          </p:cNvPr>
          <p:cNvSpPr txBox="1"/>
          <p:nvPr/>
        </p:nvSpPr>
        <p:spPr>
          <a:xfrm>
            <a:off x="3352800" y="9313339"/>
            <a:ext cx="14024372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실시간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모니터링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경고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알림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자동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팬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제어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등의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목적으로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활용될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수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있으며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특정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조건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발생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시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즉각적인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대응이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가능하다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71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BBDEE-C9AD-9B63-EE75-97A42132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95096187-51B4-7E40-DD34-B35A6375E303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D912B67-E6CD-5044-D34E-6B66107D67A3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1227F2C-F940-C770-45CB-FED884694EE3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0F03EDD-E9B7-0790-78B6-EC8DA64F45F3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21272D1-CEE0-5FDF-D67E-0DE8227E631F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4374DC26-1417-EA55-22CA-9E34F1EEA42B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EAE8A6B8-9F77-BBAA-83CF-F80263888C1E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0F34C696-48E4-6D8A-EF41-F7FBBF604696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9468F3BE-A6C0-6281-FB02-41DECB5CE5B1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20A2C15D-F739-DAE0-04AC-A17E0865D3D8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BC1C773-A1EC-6250-55FC-10BADA75FC54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6FB435FD-A1B5-0F80-8F32-6C1980A534A4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9F4FFFF4-4702-3B41-4829-859C07ABAF75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DB755DCB-EF7E-6E78-3995-6A98361694F8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33AA6BF-63A7-B545-2FBF-4B005B9B1F67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40263DE5-0BD4-60AD-60C3-8A32620DA847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E8526B75-91CB-2A44-9308-828146032FDE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CB1F19A7-4048-AF57-4A06-E9C7A670D9A8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C0BE5756-F618-C73A-3B56-C1B870D5DC52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A511FD9D-543D-7C62-4414-D7057CC59AE3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67CE834D-77B3-A299-BDF4-1D1D36ECBB19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80201261-094C-E859-D4AB-640ED6F970DD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4B83DBDE-A385-B0A6-6BBE-50A3EA423054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16510B69-5C72-00FF-0677-3412C50469E9}"/>
              </a:ext>
            </a:extLst>
          </p:cNvPr>
          <p:cNvGrpSpPr>
            <a:grpSpLocks noChangeAspect="1"/>
          </p:cNvGrpSpPr>
          <p:nvPr/>
        </p:nvGrpSpPr>
        <p:grpSpPr>
          <a:xfrm>
            <a:off x="516790" y="605669"/>
            <a:ext cx="598370" cy="430159"/>
            <a:chOff x="0" y="0"/>
            <a:chExt cx="598373" cy="430149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3F07B57F-9068-5EA2-D3E7-C057D689B50B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28B51094-97BC-D9D8-F863-DDA781084A28}"/>
                </a:ext>
              </a:extLst>
            </p:cNvPr>
            <p:cNvSpPr/>
            <p:nvPr/>
          </p:nvSpPr>
          <p:spPr>
            <a:xfrm>
              <a:off x="305181" y="70358"/>
              <a:ext cx="229743" cy="289814"/>
            </a:xfrm>
            <a:custGeom>
              <a:avLst/>
              <a:gdLst/>
              <a:ahLst/>
              <a:cxnLst/>
              <a:rect l="l" t="t" r="r" b="b"/>
              <a:pathLst>
                <a:path w="229743" h="289814">
                  <a:moveTo>
                    <a:pt x="146177" y="289814"/>
                  </a:moveTo>
                  <a:lnTo>
                    <a:pt x="182372" y="289814"/>
                  </a:lnTo>
                  <a:lnTo>
                    <a:pt x="182372" y="224282"/>
                  </a:lnTo>
                  <a:lnTo>
                    <a:pt x="229743" y="224282"/>
                  </a:lnTo>
                  <a:lnTo>
                    <a:pt x="229743" y="192151"/>
                  </a:lnTo>
                  <a:lnTo>
                    <a:pt x="182245" y="192151"/>
                  </a:lnTo>
                  <a:lnTo>
                    <a:pt x="182245" y="0"/>
                  </a:lnTo>
                  <a:lnTo>
                    <a:pt x="137414" y="0"/>
                  </a:lnTo>
                  <a:lnTo>
                    <a:pt x="0" y="192151"/>
                  </a:lnTo>
                  <a:lnTo>
                    <a:pt x="0" y="224282"/>
                  </a:lnTo>
                  <a:lnTo>
                    <a:pt x="146177" y="224282"/>
                  </a:lnTo>
                  <a:close/>
                  <a:moveTo>
                    <a:pt x="38989" y="192151"/>
                  </a:moveTo>
                  <a:lnTo>
                    <a:pt x="146177" y="41656"/>
                  </a:lnTo>
                  <a:lnTo>
                    <a:pt x="146177" y="192151"/>
                  </a:ln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97AA06FD-F35A-AAA4-ADEC-25DF778A3DB4}"/>
              </a:ext>
            </a:extLst>
          </p:cNvPr>
          <p:cNvGrpSpPr>
            <a:grpSpLocks noChangeAspect="1"/>
          </p:cNvGrpSpPr>
          <p:nvPr/>
        </p:nvGrpSpPr>
        <p:grpSpPr>
          <a:xfrm>
            <a:off x="530315" y="1121857"/>
            <a:ext cx="1846469" cy="517122"/>
            <a:chOff x="0" y="0"/>
            <a:chExt cx="1846466" cy="517119"/>
          </a:xfrm>
        </p:grpSpPr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6B5D2B0F-5D2D-A5D0-8011-FFA9F6413AE1}"/>
                </a:ext>
              </a:extLst>
            </p:cNvPr>
            <p:cNvSpPr/>
            <p:nvPr/>
          </p:nvSpPr>
          <p:spPr>
            <a:xfrm>
              <a:off x="63500" y="63500"/>
              <a:ext cx="357251" cy="390144"/>
            </a:xfrm>
            <a:custGeom>
              <a:avLst/>
              <a:gdLst/>
              <a:ahLst/>
              <a:cxnLst/>
              <a:rect l="l" t="t" r="r" b="b"/>
              <a:pathLst>
                <a:path w="357251" h="390144">
                  <a:moveTo>
                    <a:pt x="312039" y="0"/>
                  </a:moveTo>
                  <a:lnTo>
                    <a:pt x="312039" y="390144"/>
                  </a:lnTo>
                  <a:lnTo>
                    <a:pt x="357251" y="390144"/>
                  </a:lnTo>
                  <a:lnTo>
                    <a:pt x="357251" y="0"/>
                  </a:lnTo>
                  <a:close/>
                  <a:moveTo>
                    <a:pt x="167640" y="11430"/>
                  </a:moveTo>
                  <a:lnTo>
                    <a:pt x="121539" y="9652"/>
                  </a:lnTo>
                  <a:cubicBezTo>
                    <a:pt x="121031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1722" y="362331"/>
                    <a:pt x="109220" y="310261"/>
                    <a:pt x="137922" y="224409"/>
                  </a:cubicBezTo>
                  <a:lnTo>
                    <a:pt x="241681" y="366014"/>
                  </a:lnTo>
                  <a:lnTo>
                    <a:pt x="278257" y="339979"/>
                  </a:lnTo>
                  <a:lnTo>
                    <a:pt x="152146" y="171831"/>
                  </a:lnTo>
                  <a:cubicBezTo>
                    <a:pt x="162179" y="125222"/>
                    <a:pt x="167259" y="71374"/>
                    <a:pt x="167640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449042D-69A8-CF03-883A-3D57DBE37F7D}"/>
                </a:ext>
              </a:extLst>
            </p:cNvPr>
            <p:cNvSpPr/>
            <p:nvPr/>
          </p:nvSpPr>
          <p:spPr>
            <a:xfrm>
              <a:off x="498348" y="63500"/>
              <a:ext cx="373253" cy="385064"/>
            </a:xfrm>
            <a:custGeom>
              <a:avLst/>
              <a:gdLst/>
              <a:ahLst/>
              <a:cxnLst/>
              <a:rect l="l" t="t" r="r" b="b"/>
              <a:pathLst>
                <a:path w="373253" h="385064">
                  <a:moveTo>
                    <a:pt x="254000" y="150241"/>
                  </a:moveTo>
                  <a:lnTo>
                    <a:pt x="251333" y="190500"/>
                  </a:lnTo>
                  <a:lnTo>
                    <a:pt x="320294" y="190500"/>
                  </a:lnTo>
                  <a:lnTo>
                    <a:pt x="320294" y="290068"/>
                  </a:lnTo>
                  <a:lnTo>
                    <a:pt x="365125" y="290068"/>
                  </a:lnTo>
                  <a:lnTo>
                    <a:pt x="365125" y="0"/>
                  </a:lnTo>
                  <a:lnTo>
                    <a:pt x="320294" y="0"/>
                  </a:lnTo>
                  <a:lnTo>
                    <a:pt x="320294" y="45212"/>
                  </a:lnTo>
                  <a:lnTo>
                    <a:pt x="251333" y="45212"/>
                  </a:lnTo>
                  <a:lnTo>
                    <a:pt x="254127" y="85471"/>
                  </a:lnTo>
                  <a:lnTo>
                    <a:pt x="320421" y="85471"/>
                  </a:lnTo>
                  <a:lnTo>
                    <a:pt x="320421" y="150368"/>
                  </a:lnTo>
                  <a:close/>
                  <a:moveTo>
                    <a:pt x="241681" y="117348"/>
                  </a:moveTo>
                  <a:cubicBezTo>
                    <a:pt x="241681" y="52070"/>
                    <a:pt x="195961" y="4064"/>
                    <a:pt x="121031" y="4064"/>
                  </a:cubicBezTo>
                  <a:cubicBezTo>
                    <a:pt x="45593" y="4064"/>
                    <a:pt x="0" y="52070"/>
                    <a:pt x="0" y="117348"/>
                  </a:cubicBezTo>
                  <a:cubicBezTo>
                    <a:pt x="0" y="182626"/>
                    <a:pt x="45720" y="230632"/>
                    <a:pt x="121031" y="230632"/>
                  </a:cubicBezTo>
                  <a:cubicBezTo>
                    <a:pt x="195961" y="230632"/>
                    <a:pt x="241681" y="182626"/>
                    <a:pt x="241681" y="117348"/>
                  </a:cubicBezTo>
                  <a:close/>
                  <a:moveTo>
                    <a:pt x="45212" y="117348"/>
                  </a:moveTo>
                  <a:cubicBezTo>
                    <a:pt x="45212" y="71247"/>
                    <a:pt x="74930" y="41910"/>
                    <a:pt x="121031" y="41910"/>
                  </a:cubicBezTo>
                  <a:cubicBezTo>
                    <a:pt x="166751" y="41910"/>
                    <a:pt x="196469" y="71120"/>
                    <a:pt x="196469" y="117348"/>
                  </a:cubicBezTo>
                  <a:cubicBezTo>
                    <a:pt x="196469" y="163576"/>
                    <a:pt x="166751" y="192278"/>
                    <a:pt x="121031" y="192278"/>
                  </a:cubicBezTo>
                  <a:cubicBezTo>
                    <a:pt x="74930" y="192278"/>
                    <a:pt x="45212" y="163449"/>
                    <a:pt x="45212" y="117348"/>
                  </a:cubicBezTo>
                  <a:close/>
                  <a:moveTo>
                    <a:pt x="83185" y="344424"/>
                  </a:moveTo>
                  <a:lnTo>
                    <a:pt x="83185" y="257683"/>
                  </a:lnTo>
                  <a:lnTo>
                    <a:pt x="37465" y="257683"/>
                  </a:lnTo>
                  <a:lnTo>
                    <a:pt x="37465" y="385064"/>
                  </a:lnTo>
                  <a:lnTo>
                    <a:pt x="373253" y="385064"/>
                  </a:lnTo>
                  <a:lnTo>
                    <a:pt x="373253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2D57B045-B645-FDCD-907A-43AE57EC7AA8}"/>
                </a:ext>
              </a:extLst>
            </p:cNvPr>
            <p:cNvSpPr/>
            <p:nvPr/>
          </p:nvSpPr>
          <p:spPr>
            <a:xfrm>
              <a:off x="939800" y="63500"/>
              <a:ext cx="366776" cy="390271"/>
            </a:xfrm>
            <a:custGeom>
              <a:avLst/>
              <a:gdLst/>
              <a:ahLst/>
              <a:cxnLst/>
              <a:rect l="l" t="t" r="r" b="b"/>
              <a:pathLst>
                <a:path w="366776" h="390271">
                  <a:moveTo>
                    <a:pt x="252984" y="131572"/>
                  </a:moveTo>
                  <a:lnTo>
                    <a:pt x="250190" y="170434"/>
                  </a:lnTo>
                  <a:lnTo>
                    <a:pt x="318262" y="170434"/>
                  </a:lnTo>
                  <a:lnTo>
                    <a:pt x="318262" y="215646"/>
                  </a:lnTo>
                  <a:lnTo>
                    <a:pt x="363093" y="215646"/>
                  </a:lnTo>
                  <a:lnTo>
                    <a:pt x="363093" y="0"/>
                  </a:lnTo>
                  <a:lnTo>
                    <a:pt x="318262" y="0"/>
                  </a:lnTo>
                  <a:lnTo>
                    <a:pt x="318262" y="34671"/>
                  </a:lnTo>
                  <a:lnTo>
                    <a:pt x="250190" y="34671"/>
                  </a:lnTo>
                  <a:lnTo>
                    <a:pt x="252984" y="73533"/>
                  </a:lnTo>
                  <a:lnTo>
                    <a:pt x="318262" y="73533"/>
                  </a:lnTo>
                  <a:lnTo>
                    <a:pt x="318262" y="131572"/>
                  </a:lnTo>
                  <a:close/>
                  <a:moveTo>
                    <a:pt x="239776" y="103251"/>
                  </a:moveTo>
                  <a:cubicBezTo>
                    <a:pt x="239776" y="44831"/>
                    <a:pt x="193675" y="4064"/>
                    <a:pt x="119634" y="4064"/>
                  </a:cubicBezTo>
                  <a:cubicBezTo>
                    <a:pt x="46101" y="4064"/>
                    <a:pt x="0" y="44704"/>
                    <a:pt x="0" y="103251"/>
                  </a:cubicBezTo>
                  <a:cubicBezTo>
                    <a:pt x="0" y="162179"/>
                    <a:pt x="46101" y="202438"/>
                    <a:pt x="119634" y="202438"/>
                  </a:cubicBezTo>
                  <a:cubicBezTo>
                    <a:pt x="193675" y="202438"/>
                    <a:pt x="239776" y="162179"/>
                    <a:pt x="239776" y="103251"/>
                  </a:cubicBezTo>
                  <a:close/>
                  <a:moveTo>
                    <a:pt x="44704" y="103251"/>
                  </a:moveTo>
                  <a:cubicBezTo>
                    <a:pt x="44704" y="64389"/>
                    <a:pt x="74803" y="42037"/>
                    <a:pt x="119634" y="42037"/>
                  </a:cubicBezTo>
                  <a:cubicBezTo>
                    <a:pt x="164465" y="42037"/>
                    <a:pt x="194564" y="64389"/>
                    <a:pt x="194564" y="103251"/>
                  </a:cubicBezTo>
                  <a:cubicBezTo>
                    <a:pt x="194564" y="142113"/>
                    <a:pt x="164465" y="164465"/>
                    <a:pt x="119634" y="164465"/>
                  </a:cubicBezTo>
                  <a:cubicBezTo>
                    <a:pt x="74803" y="164465"/>
                    <a:pt x="44704" y="142113"/>
                    <a:pt x="44704" y="103251"/>
                  </a:cubicBezTo>
                  <a:close/>
                  <a:moveTo>
                    <a:pt x="200025" y="228473"/>
                  </a:moveTo>
                  <a:cubicBezTo>
                    <a:pt x="106807" y="228473"/>
                    <a:pt x="33782" y="250825"/>
                    <a:pt x="33782" y="309372"/>
                  </a:cubicBezTo>
                  <a:cubicBezTo>
                    <a:pt x="33782" y="367919"/>
                    <a:pt x="106934" y="390271"/>
                    <a:pt x="200025" y="390271"/>
                  </a:cubicBezTo>
                  <a:cubicBezTo>
                    <a:pt x="293116" y="390271"/>
                    <a:pt x="366776" y="367919"/>
                    <a:pt x="366776" y="309372"/>
                  </a:cubicBezTo>
                  <a:cubicBezTo>
                    <a:pt x="366776" y="250825"/>
                    <a:pt x="293243" y="228473"/>
                    <a:pt x="200025" y="228473"/>
                  </a:cubicBezTo>
                  <a:close/>
                  <a:moveTo>
                    <a:pt x="200025" y="352679"/>
                  </a:moveTo>
                  <a:cubicBezTo>
                    <a:pt x="134239" y="352679"/>
                    <a:pt x="81661" y="339471"/>
                    <a:pt x="81661" y="309245"/>
                  </a:cubicBezTo>
                  <a:cubicBezTo>
                    <a:pt x="81661" y="279527"/>
                    <a:pt x="134239" y="265811"/>
                    <a:pt x="200025" y="265811"/>
                  </a:cubicBezTo>
                  <a:cubicBezTo>
                    <a:pt x="265811" y="265811"/>
                    <a:pt x="318389" y="279527"/>
                    <a:pt x="318389" y="309245"/>
                  </a:cubicBezTo>
                  <a:cubicBezTo>
                    <a:pt x="318389" y="339344"/>
                    <a:pt x="265811" y="352679"/>
                    <a:pt x="200025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BFAD9654-AB81-A5CB-BAB6-30703DF621E5}"/>
                </a:ext>
              </a:extLst>
            </p:cNvPr>
            <p:cNvSpPr/>
            <p:nvPr/>
          </p:nvSpPr>
          <p:spPr>
            <a:xfrm>
              <a:off x="1375791" y="63500"/>
              <a:ext cx="407162" cy="390271"/>
            </a:xfrm>
            <a:custGeom>
              <a:avLst/>
              <a:gdLst/>
              <a:ahLst/>
              <a:cxnLst/>
              <a:rect l="l" t="t" r="r" b="b"/>
              <a:pathLst>
                <a:path w="407162" h="390271">
                  <a:moveTo>
                    <a:pt x="352298" y="74422"/>
                  </a:moveTo>
                  <a:lnTo>
                    <a:pt x="352298" y="0"/>
                  </a:lnTo>
                  <a:lnTo>
                    <a:pt x="307086" y="0"/>
                  </a:lnTo>
                  <a:lnTo>
                    <a:pt x="307086" y="215646"/>
                  </a:lnTo>
                  <a:lnTo>
                    <a:pt x="352298" y="215646"/>
                  </a:lnTo>
                  <a:lnTo>
                    <a:pt x="352298" y="117348"/>
                  </a:lnTo>
                  <a:lnTo>
                    <a:pt x="407162" y="117348"/>
                  </a:lnTo>
                  <a:lnTo>
                    <a:pt x="407162" y="74422"/>
                  </a:lnTo>
                  <a:close/>
                  <a:moveTo>
                    <a:pt x="132080" y="122428"/>
                  </a:moveTo>
                  <a:lnTo>
                    <a:pt x="247142" y="198755"/>
                  </a:lnTo>
                  <a:lnTo>
                    <a:pt x="270383" y="165354"/>
                  </a:lnTo>
                  <a:lnTo>
                    <a:pt x="149352" y="86741"/>
                  </a:lnTo>
                  <a:cubicBezTo>
                    <a:pt x="158496" y="62103"/>
                    <a:pt x="163576" y="35179"/>
                    <a:pt x="163576" y="6350"/>
                  </a:cubicBezTo>
                  <a:lnTo>
                    <a:pt x="118364" y="3556"/>
                  </a:lnTo>
                  <a:cubicBezTo>
                    <a:pt x="117475" y="85725"/>
                    <a:pt x="74041" y="153416"/>
                    <a:pt x="0" y="166624"/>
                  </a:cubicBezTo>
                  <a:lnTo>
                    <a:pt x="0" y="207772"/>
                  </a:lnTo>
                  <a:cubicBezTo>
                    <a:pt x="58039" y="200025"/>
                    <a:pt x="103759" y="168021"/>
                    <a:pt x="132080" y="122301"/>
                  </a:cubicBezTo>
                  <a:close/>
                  <a:moveTo>
                    <a:pt x="191008" y="228473"/>
                  </a:moveTo>
                  <a:cubicBezTo>
                    <a:pt x="97790" y="228473"/>
                    <a:pt x="23749" y="250825"/>
                    <a:pt x="23749" y="309372"/>
                  </a:cubicBezTo>
                  <a:cubicBezTo>
                    <a:pt x="23749" y="367919"/>
                    <a:pt x="97790" y="390271"/>
                    <a:pt x="191008" y="390271"/>
                  </a:cubicBezTo>
                  <a:cubicBezTo>
                    <a:pt x="284607" y="390271"/>
                    <a:pt x="358267" y="367919"/>
                    <a:pt x="358267" y="309372"/>
                  </a:cubicBezTo>
                  <a:cubicBezTo>
                    <a:pt x="358267" y="250825"/>
                    <a:pt x="284734" y="228473"/>
                    <a:pt x="191008" y="228473"/>
                  </a:cubicBezTo>
                  <a:close/>
                  <a:moveTo>
                    <a:pt x="191008" y="352679"/>
                  </a:moveTo>
                  <a:cubicBezTo>
                    <a:pt x="124714" y="352679"/>
                    <a:pt x="72263" y="339471"/>
                    <a:pt x="72263" y="309245"/>
                  </a:cubicBezTo>
                  <a:cubicBezTo>
                    <a:pt x="72263" y="279527"/>
                    <a:pt x="124841" y="265811"/>
                    <a:pt x="191008" y="265811"/>
                  </a:cubicBezTo>
                  <a:cubicBezTo>
                    <a:pt x="257683" y="265811"/>
                    <a:pt x="309753" y="279527"/>
                    <a:pt x="309753" y="309245"/>
                  </a:cubicBezTo>
                  <a:cubicBezTo>
                    <a:pt x="309753" y="339344"/>
                    <a:pt x="257683" y="352679"/>
                    <a:pt x="191008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pic>
        <p:nvPicPr>
          <p:cNvPr id="4" name="IMG_0595">
            <a:hlinkClick r:id="" action="ppaction://media"/>
            <a:extLst>
              <a:ext uri="{FF2B5EF4-FFF2-40B4-BE49-F238E27FC236}">
                <a16:creationId xmlns:a16="http://schemas.microsoft.com/office/drawing/2014/main" id="{A693B777-973D-8D18-CB74-187D5E7C97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833.3333"/>
                </p14:media>
              </p:ext>
            </p:extLst>
          </p:nvPr>
        </p:nvPicPr>
        <p:blipFill>
          <a:blip r:embed="rId8"/>
          <a:srcRect b="15732"/>
          <a:stretch/>
        </p:blipFill>
        <p:spPr>
          <a:xfrm>
            <a:off x="387124" y="2933700"/>
            <a:ext cx="4304004" cy="5572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598E2-FBA3-E820-C227-6123096B4BCC}"/>
              </a:ext>
            </a:extLst>
          </p:cNvPr>
          <p:cNvSpPr txBox="1"/>
          <p:nvPr/>
        </p:nvSpPr>
        <p:spPr>
          <a:xfrm>
            <a:off x="3327410" y="1338024"/>
            <a:ext cx="5206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ko-KR" alt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습도 </a:t>
            </a:r>
            <a:r>
              <a:rPr lang="en-US" altLang="ko-KR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ON/OFF MODE</a:t>
            </a:r>
            <a:endParaRPr lang="en-US" sz="3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pic>
        <p:nvPicPr>
          <p:cNvPr id="12" name="IMG_0597">
            <a:hlinkClick r:id="" action="ppaction://media"/>
            <a:extLst>
              <a:ext uri="{FF2B5EF4-FFF2-40B4-BE49-F238E27FC236}">
                <a16:creationId xmlns:a16="http://schemas.microsoft.com/office/drawing/2014/main" id="{328FD8B5-85ED-FDFA-6D78-CF37B19326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000" end="2433.3333"/>
                </p14:media>
              </p:ext>
            </p:extLst>
          </p:nvPr>
        </p:nvPicPr>
        <p:blipFill>
          <a:blip r:embed="rId8"/>
          <a:srcRect t="1" b="15732"/>
          <a:stretch/>
        </p:blipFill>
        <p:spPr>
          <a:xfrm>
            <a:off x="5062667" y="2933700"/>
            <a:ext cx="4295446" cy="5613437"/>
          </a:xfrm>
          <a:prstGeom prst="rect">
            <a:avLst/>
          </a:prstGeom>
          <a:ln w="38100">
            <a:solidFill>
              <a:srgbClr val="0063BA"/>
            </a:solidFill>
          </a:ln>
        </p:spPr>
      </p:pic>
      <p:pic>
        <p:nvPicPr>
          <p:cNvPr id="19" name="serverplay">
            <a:hlinkClick r:id="" action="ppaction://media"/>
            <a:extLst>
              <a:ext uri="{FF2B5EF4-FFF2-40B4-BE49-F238E27FC236}">
                <a16:creationId xmlns:a16="http://schemas.microsoft.com/office/drawing/2014/main" id="{D59F5E31-CBB8-626E-009C-DF860AD131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000" end="1709"/>
                </p14:media>
              </p:ext>
            </p:extLst>
          </p:nvPr>
        </p:nvPicPr>
        <p:blipFill>
          <a:blip r:embed="rId9"/>
          <a:srcRect l="14269" t="51244" r="58994"/>
          <a:stretch/>
        </p:blipFill>
        <p:spPr>
          <a:xfrm>
            <a:off x="9753600" y="2933700"/>
            <a:ext cx="4399952" cy="5613437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13" name="serverplay">
            <a:hlinkClick r:id="" action="ppaction://media"/>
            <a:extLst>
              <a:ext uri="{FF2B5EF4-FFF2-40B4-BE49-F238E27FC236}">
                <a16:creationId xmlns:a16="http://schemas.microsoft.com/office/drawing/2014/main" id="{A8FC3E5F-E339-A548-689F-F1890CA633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000" end="1709"/>
                </p14:media>
              </p:ext>
            </p:extLst>
          </p:nvPr>
        </p:nvPicPr>
        <p:blipFill>
          <a:blip r:embed="rId9"/>
          <a:srcRect l="64925" t="54994" r="20058" b="1111"/>
          <a:stretch/>
        </p:blipFill>
        <p:spPr>
          <a:xfrm>
            <a:off x="14332530" y="2933700"/>
            <a:ext cx="3879270" cy="560468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A5E598B-153B-2FBB-FB74-0A77326CE757}"/>
              </a:ext>
            </a:extLst>
          </p:cNvPr>
          <p:cNvSpPr/>
          <p:nvPr/>
        </p:nvSpPr>
        <p:spPr>
          <a:xfrm>
            <a:off x="296581" y="2140427"/>
            <a:ext cx="4507892" cy="71565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D2E55-060A-BA1A-E6FC-7F2BAF8839EF}"/>
              </a:ext>
            </a:extLst>
          </p:cNvPr>
          <p:cNvSpPr txBox="1"/>
          <p:nvPr/>
        </p:nvSpPr>
        <p:spPr>
          <a:xfrm>
            <a:off x="783271" y="228265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습도 증가 시 환풍기 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ko-KR" alt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5489AD0-A1E1-945C-E097-298D1016ACEB}"/>
              </a:ext>
            </a:extLst>
          </p:cNvPr>
          <p:cNvSpPr/>
          <p:nvPr/>
        </p:nvSpPr>
        <p:spPr>
          <a:xfrm>
            <a:off x="4953000" y="2163515"/>
            <a:ext cx="4507892" cy="71334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34A5-8706-B346-AE76-87DD54E13FBA}"/>
              </a:ext>
            </a:extLst>
          </p:cNvPr>
          <p:cNvSpPr txBox="1"/>
          <p:nvPr/>
        </p:nvSpPr>
        <p:spPr>
          <a:xfrm>
            <a:off x="5410200" y="231903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습도 감소 시 송풍기 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ko-KR" alt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93C6FB8-9F55-FF58-B8AE-3AF2F6952953}"/>
              </a:ext>
            </a:extLst>
          </p:cNvPr>
          <p:cNvSpPr/>
          <p:nvPr/>
        </p:nvSpPr>
        <p:spPr>
          <a:xfrm>
            <a:off x="9676111" y="2126202"/>
            <a:ext cx="4507892" cy="717076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2AC745-6710-5FCE-E2F0-645C7B81132E}"/>
              </a:ext>
            </a:extLst>
          </p:cNvPr>
          <p:cNvSpPr txBox="1"/>
          <p:nvPr/>
        </p:nvSpPr>
        <p:spPr>
          <a:xfrm>
            <a:off x="10058400" y="234528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관제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5999D2B-9E4A-C6E2-2640-29E3DC702C61}"/>
              </a:ext>
            </a:extLst>
          </p:cNvPr>
          <p:cNvSpPr/>
          <p:nvPr/>
        </p:nvSpPr>
        <p:spPr>
          <a:xfrm>
            <a:off x="14229751" y="2086444"/>
            <a:ext cx="4058249" cy="72105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6E59E-A7B2-3DCD-04AA-20042B266790}"/>
              </a:ext>
            </a:extLst>
          </p:cNvPr>
          <p:cNvSpPr txBox="1"/>
          <p:nvPr/>
        </p:nvSpPr>
        <p:spPr>
          <a:xfrm>
            <a:off x="14448119" y="23357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클라이언트 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 -&gt; SQL</a:t>
            </a:r>
            <a:endParaRPr lang="ko-KR" alt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Android - 나무위키">
            <a:extLst>
              <a:ext uri="{FF2B5EF4-FFF2-40B4-BE49-F238E27FC236}">
                <a16:creationId xmlns:a16="http://schemas.microsoft.com/office/drawing/2014/main" id="{C1646BE3-EE24-01F1-ED0C-191FD9A3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8308" y="8630160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Android - 나무위키">
            <a:extLst>
              <a:ext uri="{FF2B5EF4-FFF2-40B4-BE49-F238E27FC236}">
                <a16:creationId xmlns:a16="http://schemas.microsoft.com/office/drawing/2014/main" id="{7D7B4309-4118-AA75-E29F-1E4B7975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1400" y="8630160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ndroid - 나무위키">
            <a:extLst>
              <a:ext uri="{FF2B5EF4-FFF2-40B4-BE49-F238E27FC236}">
                <a16:creationId xmlns:a16="http://schemas.microsoft.com/office/drawing/2014/main" id="{2EC13C14-2BFD-C1FB-9359-4C997063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5600" y="8643055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Android - 나무위키">
            <a:extLst>
              <a:ext uri="{FF2B5EF4-FFF2-40B4-BE49-F238E27FC236}">
                <a16:creationId xmlns:a16="http://schemas.microsoft.com/office/drawing/2014/main" id="{E115D2ED-808B-6A96-2C1B-205273F8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54400" y="8624107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1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2D7E-9E4D-2FB6-659E-7BE66227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BEAA0532-2D22-D6FD-A782-D1BD77EC4570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8860933-E4A3-1729-F7B0-F11758290A8A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FDE2081-D91B-FB6B-0F9A-030193E72101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6525708-74F8-C16C-87EF-C6E54D6C6461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0C33361-F4FA-18B3-DEE1-F02A01B37996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CF56B87-FA83-05BA-07D3-F055DB8E09E2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A4804C6B-6A41-D2D5-6616-A73A9DFC1241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AA5FAF26-AF77-AB11-2803-69A694FFD6C1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58115407-1F4D-B92F-D81B-1E35726B7160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1D7A96C5-6A16-05B9-49AB-CAB7D7234487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E5DDA496-8ED7-C9C5-2DF7-B6C423EB8938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0045A430-E38D-BEF5-2ECB-65654FFDCA74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54217242-E41E-819D-05D9-DB1014DF185A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D8A734B4-B875-740C-DA80-A67BF760C861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4780A1D0-D2C7-7DE8-92F2-03FA4BFBD81D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1CB4D9FE-CB5B-9EE0-D770-B2CB08AED12A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48C30AE3-E452-5E99-92DA-E3D1DC49C367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3A6B3967-4690-33B6-E02C-C8DD3E11C74C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41092E24-928D-40F8-817A-9F6A17151614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3DB3296E-A551-379E-6F06-C4BE4E929DC7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00E13E19-4F75-747F-FA22-BDE13F5FC23D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516563A8-FCE8-C586-6BCA-1007E8DDE420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786AE853-905B-FD49-0EDA-ED9F74DA3646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B7A3473A-95AA-11EF-6A3D-F2C279935372}"/>
              </a:ext>
            </a:extLst>
          </p:cNvPr>
          <p:cNvGrpSpPr>
            <a:grpSpLocks noChangeAspect="1"/>
          </p:cNvGrpSpPr>
          <p:nvPr/>
        </p:nvGrpSpPr>
        <p:grpSpPr>
          <a:xfrm>
            <a:off x="516790" y="605669"/>
            <a:ext cx="598370" cy="430159"/>
            <a:chOff x="0" y="0"/>
            <a:chExt cx="598373" cy="430149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DAC89816-00BD-1358-ECDF-1CE4019F1347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3D9CE9DE-F49F-12C6-AFE2-9CFA50F6A237}"/>
                </a:ext>
              </a:extLst>
            </p:cNvPr>
            <p:cNvSpPr/>
            <p:nvPr/>
          </p:nvSpPr>
          <p:spPr>
            <a:xfrm>
              <a:off x="305181" y="70358"/>
              <a:ext cx="229743" cy="289814"/>
            </a:xfrm>
            <a:custGeom>
              <a:avLst/>
              <a:gdLst/>
              <a:ahLst/>
              <a:cxnLst/>
              <a:rect l="l" t="t" r="r" b="b"/>
              <a:pathLst>
                <a:path w="229743" h="289814">
                  <a:moveTo>
                    <a:pt x="146177" y="289814"/>
                  </a:moveTo>
                  <a:lnTo>
                    <a:pt x="182372" y="289814"/>
                  </a:lnTo>
                  <a:lnTo>
                    <a:pt x="182372" y="224282"/>
                  </a:lnTo>
                  <a:lnTo>
                    <a:pt x="229743" y="224282"/>
                  </a:lnTo>
                  <a:lnTo>
                    <a:pt x="229743" y="192151"/>
                  </a:lnTo>
                  <a:lnTo>
                    <a:pt x="182245" y="192151"/>
                  </a:lnTo>
                  <a:lnTo>
                    <a:pt x="182245" y="0"/>
                  </a:lnTo>
                  <a:lnTo>
                    <a:pt x="137414" y="0"/>
                  </a:lnTo>
                  <a:lnTo>
                    <a:pt x="0" y="192151"/>
                  </a:lnTo>
                  <a:lnTo>
                    <a:pt x="0" y="224282"/>
                  </a:lnTo>
                  <a:lnTo>
                    <a:pt x="146177" y="224282"/>
                  </a:lnTo>
                  <a:close/>
                  <a:moveTo>
                    <a:pt x="38989" y="192151"/>
                  </a:moveTo>
                  <a:lnTo>
                    <a:pt x="146177" y="41656"/>
                  </a:lnTo>
                  <a:lnTo>
                    <a:pt x="146177" y="192151"/>
                  </a:ln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E024483B-C39A-840F-9FBD-59B871AF3CB6}"/>
              </a:ext>
            </a:extLst>
          </p:cNvPr>
          <p:cNvGrpSpPr>
            <a:grpSpLocks noChangeAspect="1"/>
          </p:cNvGrpSpPr>
          <p:nvPr/>
        </p:nvGrpSpPr>
        <p:grpSpPr>
          <a:xfrm>
            <a:off x="530315" y="1121857"/>
            <a:ext cx="1846469" cy="517122"/>
            <a:chOff x="0" y="0"/>
            <a:chExt cx="1846466" cy="517119"/>
          </a:xfrm>
        </p:grpSpPr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81468EDB-B952-598C-6E49-E38BAC5EB571}"/>
                </a:ext>
              </a:extLst>
            </p:cNvPr>
            <p:cNvSpPr/>
            <p:nvPr/>
          </p:nvSpPr>
          <p:spPr>
            <a:xfrm>
              <a:off x="63500" y="63500"/>
              <a:ext cx="357251" cy="390144"/>
            </a:xfrm>
            <a:custGeom>
              <a:avLst/>
              <a:gdLst/>
              <a:ahLst/>
              <a:cxnLst/>
              <a:rect l="l" t="t" r="r" b="b"/>
              <a:pathLst>
                <a:path w="357251" h="390144">
                  <a:moveTo>
                    <a:pt x="312039" y="0"/>
                  </a:moveTo>
                  <a:lnTo>
                    <a:pt x="312039" y="390144"/>
                  </a:lnTo>
                  <a:lnTo>
                    <a:pt x="357251" y="390144"/>
                  </a:lnTo>
                  <a:lnTo>
                    <a:pt x="357251" y="0"/>
                  </a:lnTo>
                  <a:close/>
                  <a:moveTo>
                    <a:pt x="167640" y="11430"/>
                  </a:moveTo>
                  <a:lnTo>
                    <a:pt x="121539" y="9652"/>
                  </a:lnTo>
                  <a:cubicBezTo>
                    <a:pt x="121031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1722" y="362331"/>
                    <a:pt x="109220" y="310261"/>
                    <a:pt x="137922" y="224409"/>
                  </a:cubicBezTo>
                  <a:lnTo>
                    <a:pt x="241681" y="366014"/>
                  </a:lnTo>
                  <a:lnTo>
                    <a:pt x="278257" y="339979"/>
                  </a:lnTo>
                  <a:lnTo>
                    <a:pt x="152146" y="171831"/>
                  </a:lnTo>
                  <a:cubicBezTo>
                    <a:pt x="162179" y="125222"/>
                    <a:pt x="167259" y="71374"/>
                    <a:pt x="167640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D8A3B5C3-DDAA-47BF-F2CF-7E8AD59F8AD8}"/>
                </a:ext>
              </a:extLst>
            </p:cNvPr>
            <p:cNvSpPr/>
            <p:nvPr/>
          </p:nvSpPr>
          <p:spPr>
            <a:xfrm>
              <a:off x="498348" y="63500"/>
              <a:ext cx="373253" cy="385064"/>
            </a:xfrm>
            <a:custGeom>
              <a:avLst/>
              <a:gdLst/>
              <a:ahLst/>
              <a:cxnLst/>
              <a:rect l="l" t="t" r="r" b="b"/>
              <a:pathLst>
                <a:path w="373253" h="385064">
                  <a:moveTo>
                    <a:pt x="254000" y="150241"/>
                  </a:moveTo>
                  <a:lnTo>
                    <a:pt x="251333" y="190500"/>
                  </a:lnTo>
                  <a:lnTo>
                    <a:pt x="320294" y="190500"/>
                  </a:lnTo>
                  <a:lnTo>
                    <a:pt x="320294" y="290068"/>
                  </a:lnTo>
                  <a:lnTo>
                    <a:pt x="365125" y="290068"/>
                  </a:lnTo>
                  <a:lnTo>
                    <a:pt x="365125" y="0"/>
                  </a:lnTo>
                  <a:lnTo>
                    <a:pt x="320294" y="0"/>
                  </a:lnTo>
                  <a:lnTo>
                    <a:pt x="320294" y="45212"/>
                  </a:lnTo>
                  <a:lnTo>
                    <a:pt x="251333" y="45212"/>
                  </a:lnTo>
                  <a:lnTo>
                    <a:pt x="254127" y="85471"/>
                  </a:lnTo>
                  <a:lnTo>
                    <a:pt x="320421" y="85471"/>
                  </a:lnTo>
                  <a:lnTo>
                    <a:pt x="320421" y="150368"/>
                  </a:lnTo>
                  <a:close/>
                  <a:moveTo>
                    <a:pt x="241681" y="117348"/>
                  </a:moveTo>
                  <a:cubicBezTo>
                    <a:pt x="241681" y="52070"/>
                    <a:pt x="195961" y="4064"/>
                    <a:pt x="121031" y="4064"/>
                  </a:cubicBezTo>
                  <a:cubicBezTo>
                    <a:pt x="45593" y="4064"/>
                    <a:pt x="0" y="52070"/>
                    <a:pt x="0" y="117348"/>
                  </a:cubicBezTo>
                  <a:cubicBezTo>
                    <a:pt x="0" y="182626"/>
                    <a:pt x="45720" y="230632"/>
                    <a:pt x="121031" y="230632"/>
                  </a:cubicBezTo>
                  <a:cubicBezTo>
                    <a:pt x="195961" y="230632"/>
                    <a:pt x="241681" y="182626"/>
                    <a:pt x="241681" y="117348"/>
                  </a:cubicBezTo>
                  <a:close/>
                  <a:moveTo>
                    <a:pt x="45212" y="117348"/>
                  </a:moveTo>
                  <a:cubicBezTo>
                    <a:pt x="45212" y="71247"/>
                    <a:pt x="74930" y="41910"/>
                    <a:pt x="121031" y="41910"/>
                  </a:cubicBezTo>
                  <a:cubicBezTo>
                    <a:pt x="166751" y="41910"/>
                    <a:pt x="196469" y="71120"/>
                    <a:pt x="196469" y="117348"/>
                  </a:cubicBezTo>
                  <a:cubicBezTo>
                    <a:pt x="196469" y="163576"/>
                    <a:pt x="166751" y="192278"/>
                    <a:pt x="121031" y="192278"/>
                  </a:cubicBezTo>
                  <a:cubicBezTo>
                    <a:pt x="74930" y="192278"/>
                    <a:pt x="45212" y="163449"/>
                    <a:pt x="45212" y="117348"/>
                  </a:cubicBezTo>
                  <a:close/>
                  <a:moveTo>
                    <a:pt x="83185" y="344424"/>
                  </a:moveTo>
                  <a:lnTo>
                    <a:pt x="83185" y="257683"/>
                  </a:lnTo>
                  <a:lnTo>
                    <a:pt x="37465" y="257683"/>
                  </a:lnTo>
                  <a:lnTo>
                    <a:pt x="37465" y="385064"/>
                  </a:lnTo>
                  <a:lnTo>
                    <a:pt x="373253" y="385064"/>
                  </a:lnTo>
                  <a:lnTo>
                    <a:pt x="373253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1EBA7989-E1B2-0F0E-7B18-5027D5269268}"/>
                </a:ext>
              </a:extLst>
            </p:cNvPr>
            <p:cNvSpPr/>
            <p:nvPr/>
          </p:nvSpPr>
          <p:spPr>
            <a:xfrm>
              <a:off x="939800" y="63500"/>
              <a:ext cx="366776" cy="390271"/>
            </a:xfrm>
            <a:custGeom>
              <a:avLst/>
              <a:gdLst/>
              <a:ahLst/>
              <a:cxnLst/>
              <a:rect l="l" t="t" r="r" b="b"/>
              <a:pathLst>
                <a:path w="366776" h="390271">
                  <a:moveTo>
                    <a:pt x="252984" y="131572"/>
                  </a:moveTo>
                  <a:lnTo>
                    <a:pt x="250190" y="170434"/>
                  </a:lnTo>
                  <a:lnTo>
                    <a:pt x="318262" y="170434"/>
                  </a:lnTo>
                  <a:lnTo>
                    <a:pt x="318262" y="215646"/>
                  </a:lnTo>
                  <a:lnTo>
                    <a:pt x="363093" y="215646"/>
                  </a:lnTo>
                  <a:lnTo>
                    <a:pt x="363093" y="0"/>
                  </a:lnTo>
                  <a:lnTo>
                    <a:pt x="318262" y="0"/>
                  </a:lnTo>
                  <a:lnTo>
                    <a:pt x="318262" y="34671"/>
                  </a:lnTo>
                  <a:lnTo>
                    <a:pt x="250190" y="34671"/>
                  </a:lnTo>
                  <a:lnTo>
                    <a:pt x="252984" y="73533"/>
                  </a:lnTo>
                  <a:lnTo>
                    <a:pt x="318262" y="73533"/>
                  </a:lnTo>
                  <a:lnTo>
                    <a:pt x="318262" y="131572"/>
                  </a:lnTo>
                  <a:close/>
                  <a:moveTo>
                    <a:pt x="239776" y="103251"/>
                  </a:moveTo>
                  <a:cubicBezTo>
                    <a:pt x="239776" y="44831"/>
                    <a:pt x="193675" y="4064"/>
                    <a:pt x="119634" y="4064"/>
                  </a:cubicBezTo>
                  <a:cubicBezTo>
                    <a:pt x="46101" y="4064"/>
                    <a:pt x="0" y="44704"/>
                    <a:pt x="0" y="103251"/>
                  </a:cubicBezTo>
                  <a:cubicBezTo>
                    <a:pt x="0" y="162179"/>
                    <a:pt x="46101" y="202438"/>
                    <a:pt x="119634" y="202438"/>
                  </a:cubicBezTo>
                  <a:cubicBezTo>
                    <a:pt x="193675" y="202438"/>
                    <a:pt x="239776" y="162179"/>
                    <a:pt x="239776" y="103251"/>
                  </a:cubicBezTo>
                  <a:close/>
                  <a:moveTo>
                    <a:pt x="44704" y="103251"/>
                  </a:moveTo>
                  <a:cubicBezTo>
                    <a:pt x="44704" y="64389"/>
                    <a:pt x="74803" y="42037"/>
                    <a:pt x="119634" y="42037"/>
                  </a:cubicBezTo>
                  <a:cubicBezTo>
                    <a:pt x="164465" y="42037"/>
                    <a:pt x="194564" y="64389"/>
                    <a:pt x="194564" y="103251"/>
                  </a:cubicBezTo>
                  <a:cubicBezTo>
                    <a:pt x="194564" y="142113"/>
                    <a:pt x="164465" y="164465"/>
                    <a:pt x="119634" y="164465"/>
                  </a:cubicBezTo>
                  <a:cubicBezTo>
                    <a:pt x="74803" y="164465"/>
                    <a:pt x="44704" y="142113"/>
                    <a:pt x="44704" y="103251"/>
                  </a:cubicBezTo>
                  <a:close/>
                  <a:moveTo>
                    <a:pt x="200025" y="228473"/>
                  </a:moveTo>
                  <a:cubicBezTo>
                    <a:pt x="106807" y="228473"/>
                    <a:pt x="33782" y="250825"/>
                    <a:pt x="33782" y="309372"/>
                  </a:cubicBezTo>
                  <a:cubicBezTo>
                    <a:pt x="33782" y="367919"/>
                    <a:pt x="106934" y="390271"/>
                    <a:pt x="200025" y="390271"/>
                  </a:cubicBezTo>
                  <a:cubicBezTo>
                    <a:pt x="293116" y="390271"/>
                    <a:pt x="366776" y="367919"/>
                    <a:pt x="366776" y="309372"/>
                  </a:cubicBezTo>
                  <a:cubicBezTo>
                    <a:pt x="366776" y="250825"/>
                    <a:pt x="293243" y="228473"/>
                    <a:pt x="200025" y="228473"/>
                  </a:cubicBezTo>
                  <a:close/>
                  <a:moveTo>
                    <a:pt x="200025" y="352679"/>
                  </a:moveTo>
                  <a:cubicBezTo>
                    <a:pt x="134239" y="352679"/>
                    <a:pt x="81661" y="339471"/>
                    <a:pt x="81661" y="309245"/>
                  </a:cubicBezTo>
                  <a:cubicBezTo>
                    <a:pt x="81661" y="279527"/>
                    <a:pt x="134239" y="265811"/>
                    <a:pt x="200025" y="265811"/>
                  </a:cubicBezTo>
                  <a:cubicBezTo>
                    <a:pt x="265811" y="265811"/>
                    <a:pt x="318389" y="279527"/>
                    <a:pt x="318389" y="309245"/>
                  </a:cubicBezTo>
                  <a:cubicBezTo>
                    <a:pt x="318389" y="339344"/>
                    <a:pt x="265811" y="352679"/>
                    <a:pt x="200025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59C8F69E-0B16-EB77-3F13-401D136FA0A7}"/>
                </a:ext>
              </a:extLst>
            </p:cNvPr>
            <p:cNvSpPr/>
            <p:nvPr/>
          </p:nvSpPr>
          <p:spPr>
            <a:xfrm>
              <a:off x="1375791" y="63500"/>
              <a:ext cx="407162" cy="390271"/>
            </a:xfrm>
            <a:custGeom>
              <a:avLst/>
              <a:gdLst/>
              <a:ahLst/>
              <a:cxnLst/>
              <a:rect l="l" t="t" r="r" b="b"/>
              <a:pathLst>
                <a:path w="407162" h="390271">
                  <a:moveTo>
                    <a:pt x="352298" y="74422"/>
                  </a:moveTo>
                  <a:lnTo>
                    <a:pt x="352298" y="0"/>
                  </a:lnTo>
                  <a:lnTo>
                    <a:pt x="307086" y="0"/>
                  </a:lnTo>
                  <a:lnTo>
                    <a:pt x="307086" y="215646"/>
                  </a:lnTo>
                  <a:lnTo>
                    <a:pt x="352298" y="215646"/>
                  </a:lnTo>
                  <a:lnTo>
                    <a:pt x="352298" y="117348"/>
                  </a:lnTo>
                  <a:lnTo>
                    <a:pt x="407162" y="117348"/>
                  </a:lnTo>
                  <a:lnTo>
                    <a:pt x="407162" y="74422"/>
                  </a:lnTo>
                  <a:close/>
                  <a:moveTo>
                    <a:pt x="132080" y="122428"/>
                  </a:moveTo>
                  <a:lnTo>
                    <a:pt x="247142" y="198755"/>
                  </a:lnTo>
                  <a:lnTo>
                    <a:pt x="270383" y="165354"/>
                  </a:lnTo>
                  <a:lnTo>
                    <a:pt x="149352" y="86741"/>
                  </a:lnTo>
                  <a:cubicBezTo>
                    <a:pt x="158496" y="62103"/>
                    <a:pt x="163576" y="35179"/>
                    <a:pt x="163576" y="6350"/>
                  </a:cubicBezTo>
                  <a:lnTo>
                    <a:pt x="118364" y="3556"/>
                  </a:lnTo>
                  <a:cubicBezTo>
                    <a:pt x="117475" y="85725"/>
                    <a:pt x="74041" y="153416"/>
                    <a:pt x="0" y="166624"/>
                  </a:cubicBezTo>
                  <a:lnTo>
                    <a:pt x="0" y="207772"/>
                  </a:lnTo>
                  <a:cubicBezTo>
                    <a:pt x="58039" y="200025"/>
                    <a:pt x="103759" y="168021"/>
                    <a:pt x="132080" y="122301"/>
                  </a:cubicBezTo>
                  <a:close/>
                  <a:moveTo>
                    <a:pt x="191008" y="228473"/>
                  </a:moveTo>
                  <a:cubicBezTo>
                    <a:pt x="97790" y="228473"/>
                    <a:pt x="23749" y="250825"/>
                    <a:pt x="23749" y="309372"/>
                  </a:cubicBezTo>
                  <a:cubicBezTo>
                    <a:pt x="23749" y="367919"/>
                    <a:pt x="97790" y="390271"/>
                    <a:pt x="191008" y="390271"/>
                  </a:cubicBezTo>
                  <a:cubicBezTo>
                    <a:pt x="284607" y="390271"/>
                    <a:pt x="358267" y="367919"/>
                    <a:pt x="358267" y="309372"/>
                  </a:cubicBezTo>
                  <a:cubicBezTo>
                    <a:pt x="358267" y="250825"/>
                    <a:pt x="284734" y="228473"/>
                    <a:pt x="191008" y="228473"/>
                  </a:cubicBezTo>
                  <a:close/>
                  <a:moveTo>
                    <a:pt x="191008" y="352679"/>
                  </a:moveTo>
                  <a:cubicBezTo>
                    <a:pt x="124714" y="352679"/>
                    <a:pt x="72263" y="339471"/>
                    <a:pt x="72263" y="309245"/>
                  </a:cubicBezTo>
                  <a:cubicBezTo>
                    <a:pt x="72263" y="279527"/>
                    <a:pt x="124841" y="265811"/>
                    <a:pt x="191008" y="265811"/>
                  </a:cubicBezTo>
                  <a:cubicBezTo>
                    <a:pt x="257683" y="265811"/>
                    <a:pt x="309753" y="279527"/>
                    <a:pt x="309753" y="309245"/>
                  </a:cubicBezTo>
                  <a:cubicBezTo>
                    <a:pt x="309753" y="339344"/>
                    <a:pt x="257683" y="352679"/>
                    <a:pt x="191008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4A54E1-1F37-A477-CD59-531501ADCB40}"/>
              </a:ext>
            </a:extLst>
          </p:cNvPr>
          <p:cNvSpPr txBox="1"/>
          <p:nvPr/>
        </p:nvSpPr>
        <p:spPr>
          <a:xfrm>
            <a:off x="3327410" y="1338024"/>
            <a:ext cx="5206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ko-KR" alt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미세먼지 </a:t>
            </a:r>
            <a:r>
              <a:rPr lang="en-US" altLang="ko-KR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LED</a:t>
            </a:r>
            <a:endParaRPr lang="en-US" sz="3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pic>
        <p:nvPicPr>
          <p:cNvPr id="4" name="KakaoTalk_20250304_183147633">
            <a:hlinkClick r:id="" action="ppaction://media"/>
            <a:extLst>
              <a:ext uri="{FF2B5EF4-FFF2-40B4-BE49-F238E27FC236}">
                <a16:creationId xmlns:a16="http://schemas.microsoft.com/office/drawing/2014/main" id="{390933EC-4BC4-0FF7-E49A-E577186EA6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2716753" y="312003"/>
            <a:ext cx="5786437" cy="1028700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303D90-2421-89D4-688A-305C6945F114}"/>
              </a:ext>
            </a:extLst>
          </p:cNvPr>
          <p:cNvSpPr/>
          <p:nvPr/>
        </p:nvSpPr>
        <p:spPr>
          <a:xfrm>
            <a:off x="163214" y="2450980"/>
            <a:ext cx="11647786" cy="6031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4" descr="Android - 나무위키">
            <a:extLst>
              <a:ext uri="{FF2B5EF4-FFF2-40B4-BE49-F238E27FC236}">
                <a16:creationId xmlns:a16="http://schemas.microsoft.com/office/drawing/2014/main" id="{55F13A7A-C13F-89E7-855A-B53C74D5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7325" y="4762500"/>
            <a:ext cx="820621" cy="9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769C40-2D4C-BB08-2CDC-69B59F7C2DC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942314" y="6086256"/>
            <a:ext cx="2045218" cy="34030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F650F1-57FA-EA6E-EA9A-E14A48FF9A3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816982" y="3795178"/>
            <a:ext cx="2304406" cy="33246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EA452-4A14-AFA9-E52E-96803F17294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971523" y="1509321"/>
            <a:ext cx="1995323" cy="33246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380B2E4-A2DC-E139-C8B9-792943167D32}"/>
              </a:ext>
            </a:extLst>
          </p:cNvPr>
          <p:cNvSpPr/>
          <p:nvPr/>
        </p:nvSpPr>
        <p:spPr>
          <a:xfrm>
            <a:off x="13263417" y="1708455"/>
            <a:ext cx="3403009" cy="785400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4" descr="Android - 나무위키">
            <a:extLst>
              <a:ext uri="{FF2B5EF4-FFF2-40B4-BE49-F238E27FC236}">
                <a16:creationId xmlns:a16="http://schemas.microsoft.com/office/drawing/2014/main" id="{1ED18B06-572A-ABD8-F2BC-EFBAF4955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6821" y="8916073"/>
            <a:ext cx="456475" cy="5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1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7A905-6C68-AC7C-E114-5C8F5546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F834F95-ACF4-5FA4-0243-9D559F7BBEE2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BB97A30-D759-5C2C-C462-E5CC7CC63B07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58506AA-19EB-8AD8-1ED0-BEF30851C4C1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6938967-BB7D-438E-AD2C-182544DC5235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B654B9DE-5192-8E36-1FEC-93D4BE59D767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4B1DF61F-E809-1F90-33B3-7680F5A2B1CC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38F2D3A1-5EC0-AA93-EE99-DBC41034B008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27828166-234F-4AFF-8853-235415D0BDD0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00370EC-ED81-67BF-15BF-39EE41BA0334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370A7BFA-41C9-D60C-DC68-13FDF1F3AE95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D41442B2-5AE7-8026-F22B-9ACC5F4323F0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879F04D5-70D9-73F7-B062-A6915573211C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95CE8270-5593-72E8-B7A2-FF936799BB3C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5530F6BD-4830-BCFD-A1DB-783E23DC4C37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79EC0753-943C-3835-CE3F-2329C2A937C8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7E879180-1E49-282A-FB2B-E36B95838044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2D3BBCFE-039C-5560-15FB-07D9C8C74688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DFB08DC5-59F8-F772-F9D9-3EE24EAE31AF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6D211D0-918C-6313-40FD-2A56015D3B99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39AF4383-748E-055E-6C81-E24475D4CD11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56584374-58FC-F110-5AFA-2423F0E0CBC6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1018C985-9FF5-925F-B377-FB6BFF61D247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8AA10A9-0BAF-D8DE-D959-DCA69895BDB1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7" name="Group 23">
            <a:extLst>
              <a:ext uri="{FF2B5EF4-FFF2-40B4-BE49-F238E27FC236}">
                <a16:creationId xmlns:a16="http://schemas.microsoft.com/office/drawing/2014/main" id="{AB278E42-ABE3-4604-49C2-49F628F7D601}"/>
              </a:ext>
            </a:extLst>
          </p:cNvPr>
          <p:cNvGrpSpPr>
            <a:grpSpLocks noChangeAspect="1"/>
          </p:cNvGrpSpPr>
          <p:nvPr/>
        </p:nvGrpSpPr>
        <p:grpSpPr>
          <a:xfrm>
            <a:off x="400446" y="901007"/>
            <a:ext cx="579558" cy="430159"/>
            <a:chOff x="0" y="0"/>
            <a:chExt cx="579564" cy="430149"/>
          </a:xfrm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40EDAD44-AF7A-8BB9-FC35-82D7C529C9DE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DB5CFB5A-0962-5F55-535C-80816CC88ECD}"/>
                </a:ext>
              </a:extLst>
            </p:cNvPr>
            <p:cNvSpPr/>
            <p:nvPr/>
          </p:nvSpPr>
          <p:spPr>
            <a:xfrm>
              <a:off x="311277" y="70358"/>
              <a:ext cx="204724" cy="296291"/>
            </a:xfrm>
            <a:custGeom>
              <a:avLst/>
              <a:gdLst/>
              <a:ahLst/>
              <a:cxnLst/>
              <a:rect l="l" t="t" r="r" b="b"/>
              <a:pathLst>
                <a:path w="204724" h="296291">
                  <a:moveTo>
                    <a:pt x="102362" y="296291"/>
                  </a:moveTo>
                  <a:cubicBezTo>
                    <a:pt x="163195" y="296291"/>
                    <a:pt x="204724" y="254635"/>
                    <a:pt x="204724" y="197231"/>
                  </a:cubicBezTo>
                  <a:cubicBezTo>
                    <a:pt x="204724" y="139319"/>
                    <a:pt x="164211" y="99949"/>
                    <a:pt x="109220" y="99949"/>
                  </a:cubicBezTo>
                  <a:cubicBezTo>
                    <a:pt x="75946" y="99949"/>
                    <a:pt x="54610" y="114427"/>
                    <a:pt x="43688" y="127762"/>
                  </a:cubicBezTo>
                  <a:lnTo>
                    <a:pt x="48768" y="33020"/>
                  </a:lnTo>
                  <a:lnTo>
                    <a:pt x="189992" y="33020"/>
                  </a:lnTo>
                  <a:lnTo>
                    <a:pt x="189992" y="0"/>
                  </a:lnTo>
                  <a:lnTo>
                    <a:pt x="14097" y="0"/>
                  </a:lnTo>
                  <a:lnTo>
                    <a:pt x="5715" y="166751"/>
                  </a:lnTo>
                  <a:lnTo>
                    <a:pt x="43053" y="166751"/>
                  </a:lnTo>
                  <a:cubicBezTo>
                    <a:pt x="52832" y="148717"/>
                    <a:pt x="71247" y="132334"/>
                    <a:pt x="103124" y="132334"/>
                  </a:cubicBezTo>
                  <a:cubicBezTo>
                    <a:pt x="141478" y="132334"/>
                    <a:pt x="167513" y="159766"/>
                    <a:pt x="167513" y="197104"/>
                  </a:cubicBezTo>
                  <a:cubicBezTo>
                    <a:pt x="167513" y="235077"/>
                    <a:pt x="142494" y="263271"/>
                    <a:pt x="102362" y="263271"/>
                  </a:cubicBezTo>
                  <a:cubicBezTo>
                    <a:pt x="61468" y="263271"/>
                    <a:pt x="38735" y="239014"/>
                    <a:pt x="37592" y="207899"/>
                  </a:cubicBezTo>
                  <a:lnTo>
                    <a:pt x="0" y="207899"/>
                  </a:lnTo>
                  <a:cubicBezTo>
                    <a:pt x="2159" y="258191"/>
                    <a:pt x="39751" y="296164"/>
                    <a:pt x="102362" y="29616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4" name="Group 32">
            <a:extLst>
              <a:ext uri="{FF2B5EF4-FFF2-40B4-BE49-F238E27FC236}">
                <a16:creationId xmlns:a16="http://schemas.microsoft.com/office/drawing/2014/main" id="{8D28521D-5BDE-0261-9258-7BC0BDA09685}"/>
              </a:ext>
            </a:extLst>
          </p:cNvPr>
          <p:cNvGrpSpPr>
            <a:grpSpLocks noChangeAspect="1"/>
          </p:cNvGrpSpPr>
          <p:nvPr/>
        </p:nvGrpSpPr>
        <p:grpSpPr>
          <a:xfrm>
            <a:off x="407123" y="1410346"/>
            <a:ext cx="974398" cy="518951"/>
            <a:chOff x="0" y="0"/>
            <a:chExt cx="974395" cy="518947"/>
          </a:xfrm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DF0BA718-9C14-98EA-A6A6-4EC77B40110C}"/>
                </a:ext>
              </a:extLst>
            </p:cNvPr>
            <p:cNvSpPr/>
            <p:nvPr/>
          </p:nvSpPr>
          <p:spPr>
            <a:xfrm>
              <a:off x="63500" y="84074"/>
              <a:ext cx="389636" cy="357632"/>
            </a:xfrm>
            <a:custGeom>
              <a:avLst/>
              <a:gdLst/>
              <a:ahLst/>
              <a:cxnLst/>
              <a:rect l="l" t="t" r="r" b="b"/>
              <a:pathLst>
                <a:path w="389636" h="357632">
                  <a:moveTo>
                    <a:pt x="316611" y="257683"/>
                  </a:moveTo>
                  <a:lnTo>
                    <a:pt x="363601" y="257683"/>
                  </a:lnTo>
                  <a:lnTo>
                    <a:pt x="363601" y="0"/>
                  </a:lnTo>
                  <a:lnTo>
                    <a:pt x="23749" y="0"/>
                  </a:lnTo>
                  <a:lnTo>
                    <a:pt x="23749" y="42418"/>
                  </a:lnTo>
                  <a:lnTo>
                    <a:pt x="316611" y="42418"/>
                  </a:lnTo>
                  <a:close/>
                  <a:moveTo>
                    <a:pt x="191897" y="315214"/>
                  </a:moveTo>
                  <a:lnTo>
                    <a:pt x="191897" y="141097"/>
                  </a:lnTo>
                  <a:lnTo>
                    <a:pt x="145288" y="141097"/>
                  </a:lnTo>
                  <a:lnTo>
                    <a:pt x="145288" y="315087"/>
                  </a:lnTo>
                  <a:lnTo>
                    <a:pt x="0" y="315087"/>
                  </a:lnTo>
                  <a:lnTo>
                    <a:pt x="0" y="357632"/>
                  </a:lnTo>
                  <a:lnTo>
                    <a:pt x="389636" y="357632"/>
                  </a:lnTo>
                  <a:lnTo>
                    <a:pt x="389636" y="31521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23539836-21CE-E1F2-3629-8D47CCADDB38}"/>
                </a:ext>
              </a:extLst>
            </p:cNvPr>
            <p:cNvSpPr/>
            <p:nvPr/>
          </p:nvSpPr>
          <p:spPr>
            <a:xfrm>
              <a:off x="508381" y="63500"/>
              <a:ext cx="402590" cy="391922"/>
            </a:xfrm>
            <a:custGeom>
              <a:avLst/>
              <a:gdLst/>
              <a:ahLst/>
              <a:cxnLst/>
              <a:rect l="l" t="t" r="r" b="b"/>
              <a:pathLst>
                <a:path w="402590" h="391922">
                  <a:moveTo>
                    <a:pt x="126619" y="135636"/>
                  </a:moveTo>
                  <a:lnTo>
                    <a:pt x="242697" y="195072"/>
                  </a:lnTo>
                  <a:lnTo>
                    <a:pt x="260477" y="162179"/>
                  </a:lnTo>
                  <a:lnTo>
                    <a:pt x="144399" y="104140"/>
                  </a:lnTo>
                  <a:cubicBezTo>
                    <a:pt x="148082" y="94996"/>
                    <a:pt x="150749" y="85471"/>
                    <a:pt x="152146" y="75819"/>
                  </a:cubicBezTo>
                  <a:lnTo>
                    <a:pt x="254889" y="75819"/>
                  </a:lnTo>
                  <a:lnTo>
                    <a:pt x="254889" y="39243"/>
                  </a:lnTo>
                  <a:lnTo>
                    <a:pt x="153035" y="39243"/>
                  </a:lnTo>
                  <a:lnTo>
                    <a:pt x="153035" y="0"/>
                  </a:lnTo>
                  <a:lnTo>
                    <a:pt x="107315" y="0"/>
                  </a:lnTo>
                  <a:lnTo>
                    <a:pt x="107315" y="39243"/>
                  </a:lnTo>
                  <a:lnTo>
                    <a:pt x="4191" y="39243"/>
                  </a:lnTo>
                  <a:lnTo>
                    <a:pt x="4191" y="75819"/>
                  </a:lnTo>
                  <a:lnTo>
                    <a:pt x="106045" y="75819"/>
                  </a:lnTo>
                  <a:cubicBezTo>
                    <a:pt x="97790" y="121920"/>
                    <a:pt x="59055" y="154432"/>
                    <a:pt x="0" y="163068"/>
                  </a:cubicBezTo>
                  <a:lnTo>
                    <a:pt x="0" y="200025"/>
                  </a:lnTo>
                  <a:cubicBezTo>
                    <a:pt x="55245" y="194056"/>
                    <a:pt x="100076" y="169926"/>
                    <a:pt x="126492" y="135636"/>
                  </a:cubicBezTo>
                  <a:close/>
                  <a:moveTo>
                    <a:pt x="347726" y="78486"/>
                  </a:moveTo>
                  <a:lnTo>
                    <a:pt x="347726" y="6858"/>
                  </a:lnTo>
                  <a:lnTo>
                    <a:pt x="302514" y="6858"/>
                  </a:lnTo>
                  <a:lnTo>
                    <a:pt x="302514" y="202819"/>
                  </a:lnTo>
                  <a:lnTo>
                    <a:pt x="347726" y="202819"/>
                  </a:lnTo>
                  <a:lnTo>
                    <a:pt x="347726" y="119634"/>
                  </a:lnTo>
                  <a:lnTo>
                    <a:pt x="402590" y="119634"/>
                  </a:lnTo>
                  <a:lnTo>
                    <a:pt x="402590" y="78613"/>
                  </a:lnTo>
                  <a:close/>
                  <a:moveTo>
                    <a:pt x="66802" y="324739"/>
                  </a:moveTo>
                  <a:lnTo>
                    <a:pt x="347726" y="324739"/>
                  </a:lnTo>
                  <a:lnTo>
                    <a:pt x="347726" y="224282"/>
                  </a:lnTo>
                  <a:lnTo>
                    <a:pt x="21082" y="224282"/>
                  </a:lnTo>
                  <a:lnTo>
                    <a:pt x="21082" y="259461"/>
                  </a:lnTo>
                  <a:lnTo>
                    <a:pt x="302895" y="259461"/>
                  </a:lnTo>
                  <a:lnTo>
                    <a:pt x="302895" y="291465"/>
                  </a:lnTo>
                  <a:lnTo>
                    <a:pt x="21971" y="291465"/>
                  </a:lnTo>
                  <a:lnTo>
                    <a:pt x="21971" y="391922"/>
                  </a:lnTo>
                  <a:lnTo>
                    <a:pt x="357251" y="391922"/>
                  </a:lnTo>
                  <a:lnTo>
                    <a:pt x="357251" y="356743"/>
                  </a:lnTo>
                  <a:lnTo>
                    <a:pt x="66802" y="356743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9" name="Group 39">
            <a:extLst>
              <a:ext uri="{FF2B5EF4-FFF2-40B4-BE49-F238E27FC236}">
                <a16:creationId xmlns:a16="http://schemas.microsoft.com/office/drawing/2014/main" id="{B1479639-0F69-CD32-7919-9F9727B47FDE}"/>
              </a:ext>
            </a:extLst>
          </p:cNvPr>
          <p:cNvGrpSpPr>
            <a:grpSpLocks noChangeAspect="1"/>
          </p:cNvGrpSpPr>
          <p:nvPr/>
        </p:nvGrpSpPr>
        <p:grpSpPr>
          <a:xfrm>
            <a:off x="1495259" y="1480698"/>
            <a:ext cx="361340" cy="390582"/>
            <a:chOff x="0" y="0"/>
            <a:chExt cx="361340" cy="390576"/>
          </a:xfrm>
        </p:grpSpPr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7E97D43A-2545-0AFE-74ED-DCF74B4BC344}"/>
                </a:ext>
              </a:extLst>
            </p:cNvPr>
            <p:cNvSpPr/>
            <p:nvPr/>
          </p:nvSpPr>
          <p:spPr>
            <a:xfrm>
              <a:off x="0" y="0"/>
              <a:ext cx="361315" cy="390525"/>
            </a:xfrm>
            <a:custGeom>
              <a:avLst/>
              <a:gdLst/>
              <a:ahLst/>
              <a:cxnLst/>
              <a:rect l="l" t="t" r="r" b="b"/>
              <a:pathLst>
                <a:path w="361315" h="390525">
                  <a:moveTo>
                    <a:pt x="346329" y="0"/>
                  </a:moveTo>
                  <a:lnTo>
                    <a:pt x="300990" y="0"/>
                  </a:lnTo>
                  <a:lnTo>
                    <a:pt x="300990" y="212852"/>
                  </a:lnTo>
                  <a:lnTo>
                    <a:pt x="346202" y="212852"/>
                  </a:lnTo>
                  <a:close/>
                  <a:moveTo>
                    <a:pt x="232029" y="9652"/>
                  </a:moveTo>
                  <a:lnTo>
                    <a:pt x="0" y="9652"/>
                  </a:lnTo>
                  <a:lnTo>
                    <a:pt x="0" y="181356"/>
                  </a:lnTo>
                  <a:lnTo>
                    <a:pt x="232029" y="181356"/>
                  </a:lnTo>
                  <a:close/>
                  <a:moveTo>
                    <a:pt x="187325" y="143383"/>
                  </a:moveTo>
                  <a:lnTo>
                    <a:pt x="44831" y="143383"/>
                  </a:lnTo>
                  <a:lnTo>
                    <a:pt x="44831" y="47498"/>
                  </a:lnTo>
                  <a:lnTo>
                    <a:pt x="187325" y="47498"/>
                  </a:lnTo>
                  <a:close/>
                  <a:moveTo>
                    <a:pt x="361315" y="353568"/>
                  </a:moveTo>
                  <a:lnTo>
                    <a:pt x="198628" y="301498"/>
                  </a:lnTo>
                  <a:cubicBezTo>
                    <a:pt x="202692" y="294132"/>
                    <a:pt x="205486" y="286004"/>
                    <a:pt x="207772" y="277749"/>
                  </a:cubicBezTo>
                  <a:lnTo>
                    <a:pt x="351790" y="277749"/>
                  </a:lnTo>
                  <a:lnTo>
                    <a:pt x="351790" y="240284"/>
                  </a:lnTo>
                  <a:lnTo>
                    <a:pt x="205613" y="240284"/>
                  </a:lnTo>
                  <a:lnTo>
                    <a:pt x="205613" y="201930"/>
                  </a:lnTo>
                  <a:lnTo>
                    <a:pt x="159385" y="201930"/>
                  </a:lnTo>
                  <a:lnTo>
                    <a:pt x="159385" y="240284"/>
                  </a:lnTo>
                  <a:lnTo>
                    <a:pt x="12827" y="240284"/>
                  </a:lnTo>
                  <a:lnTo>
                    <a:pt x="12827" y="277749"/>
                  </a:lnTo>
                  <a:lnTo>
                    <a:pt x="162179" y="277749"/>
                  </a:lnTo>
                  <a:cubicBezTo>
                    <a:pt x="145669" y="321564"/>
                    <a:pt x="77216" y="346710"/>
                    <a:pt x="10033" y="346710"/>
                  </a:cubicBezTo>
                  <a:lnTo>
                    <a:pt x="10033" y="385064"/>
                  </a:lnTo>
                  <a:cubicBezTo>
                    <a:pt x="73533" y="385064"/>
                    <a:pt x="137541" y="367284"/>
                    <a:pt x="175387" y="331597"/>
                  </a:cubicBezTo>
                  <a:lnTo>
                    <a:pt x="348107" y="390525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23" name="Group 49">
            <a:extLst>
              <a:ext uri="{FF2B5EF4-FFF2-40B4-BE49-F238E27FC236}">
                <a16:creationId xmlns:a16="http://schemas.microsoft.com/office/drawing/2014/main" id="{E0C5A99A-4819-37B0-F196-3E11C9D528F1}"/>
              </a:ext>
            </a:extLst>
          </p:cNvPr>
          <p:cNvGrpSpPr>
            <a:grpSpLocks noChangeAspect="1"/>
          </p:cNvGrpSpPr>
          <p:nvPr/>
        </p:nvGrpSpPr>
        <p:grpSpPr>
          <a:xfrm>
            <a:off x="1989959" y="1417204"/>
            <a:ext cx="933288" cy="517122"/>
            <a:chOff x="0" y="0"/>
            <a:chExt cx="933285" cy="517119"/>
          </a:xfrm>
        </p:grpSpPr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636971DE-23FF-5966-ECA0-13B1E782979B}"/>
                </a:ext>
              </a:extLst>
            </p:cNvPr>
            <p:cNvSpPr/>
            <p:nvPr/>
          </p:nvSpPr>
          <p:spPr>
            <a:xfrm>
              <a:off x="63500" y="63500"/>
              <a:ext cx="366395" cy="390144"/>
            </a:xfrm>
            <a:custGeom>
              <a:avLst/>
              <a:gdLst/>
              <a:ahLst/>
              <a:cxnLst/>
              <a:rect l="l" t="t" r="r" b="b"/>
              <a:pathLst>
                <a:path w="366395" h="390144">
                  <a:moveTo>
                    <a:pt x="322961" y="0"/>
                  </a:moveTo>
                  <a:lnTo>
                    <a:pt x="322961" y="157099"/>
                  </a:lnTo>
                  <a:lnTo>
                    <a:pt x="256286" y="157099"/>
                  </a:lnTo>
                  <a:lnTo>
                    <a:pt x="256286" y="2286"/>
                  </a:lnTo>
                  <a:lnTo>
                    <a:pt x="212852" y="2286"/>
                  </a:lnTo>
                  <a:lnTo>
                    <a:pt x="212852" y="383286"/>
                  </a:lnTo>
                  <a:lnTo>
                    <a:pt x="256286" y="383286"/>
                  </a:lnTo>
                  <a:lnTo>
                    <a:pt x="256286" y="199644"/>
                  </a:lnTo>
                  <a:lnTo>
                    <a:pt x="322961" y="199644"/>
                  </a:lnTo>
                  <a:lnTo>
                    <a:pt x="322961" y="390144"/>
                  </a:lnTo>
                  <a:lnTo>
                    <a:pt x="366395" y="390144"/>
                  </a:lnTo>
                  <a:lnTo>
                    <a:pt x="366395" y="0"/>
                  </a:lnTo>
                  <a:close/>
                  <a:moveTo>
                    <a:pt x="0" y="55245"/>
                  </a:moveTo>
                  <a:lnTo>
                    <a:pt x="119253" y="55245"/>
                  </a:lnTo>
                  <a:lnTo>
                    <a:pt x="119253" y="121539"/>
                  </a:lnTo>
                  <a:cubicBezTo>
                    <a:pt x="119253" y="242189"/>
                    <a:pt x="72644" y="321183"/>
                    <a:pt x="0" y="323469"/>
                  </a:cubicBezTo>
                  <a:lnTo>
                    <a:pt x="0" y="366014"/>
                  </a:lnTo>
                  <a:cubicBezTo>
                    <a:pt x="95504" y="365125"/>
                    <a:pt x="163068" y="270129"/>
                    <a:pt x="163068" y="119380"/>
                  </a:cubicBezTo>
                  <a:lnTo>
                    <a:pt x="163068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73F52E1B-6B60-0688-E45D-297AFC3E5B95}"/>
                </a:ext>
              </a:extLst>
            </p:cNvPr>
            <p:cNvSpPr/>
            <p:nvPr/>
          </p:nvSpPr>
          <p:spPr>
            <a:xfrm>
              <a:off x="495173" y="63500"/>
              <a:ext cx="374650" cy="385064"/>
            </a:xfrm>
            <a:custGeom>
              <a:avLst/>
              <a:gdLst/>
              <a:ahLst/>
              <a:cxnLst/>
              <a:rect l="l" t="t" r="r" b="b"/>
              <a:pathLst>
                <a:path w="374650" h="385064">
                  <a:moveTo>
                    <a:pt x="321183" y="290068"/>
                  </a:moveTo>
                  <a:lnTo>
                    <a:pt x="366395" y="290068"/>
                  </a:lnTo>
                  <a:lnTo>
                    <a:pt x="366395" y="0"/>
                  </a:lnTo>
                  <a:lnTo>
                    <a:pt x="321183" y="0"/>
                  </a:lnTo>
                  <a:lnTo>
                    <a:pt x="321183" y="74422"/>
                  </a:lnTo>
                  <a:lnTo>
                    <a:pt x="227076" y="74422"/>
                  </a:lnTo>
                  <a:lnTo>
                    <a:pt x="227076" y="115570"/>
                  </a:lnTo>
                  <a:lnTo>
                    <a:pt x="321183" y="115570"/>
                  </a:lnTo>
                  <a:close/>
                  <a:moveTo>
                    <a:pt x="128397" y="143383"/>
                  </a:moveTo>
                  <a:lnTo>
                    <a:pt x="238506" y="232918"/>
                  </a:lnTo>
                  <a:lnTo>
                    <a:pt x="266827" y="201041"/>
                  </a:lnTo>
                  <a:lnTo>
                    <a:pt x="145796" y="104140"/>
                  </a:lnTo>
                  <a:cubicBezTo>
                    <a:pt x="156718" y="74422"/>
                    <a:pt x="162179" y="41148"/>
                    <a:pt x="162179" y="6350"/>
                  </a:cubicBezTo>
                  <a:lnTo>
                    <a:pt x="116967" y="3683"/>
                  </a:lnTo>
                  <a:cubicBezTo>
                    <a:pt x="116078" y="96901"/>
                    <a:pt x="73152" y="179578"/>
                    <a:pt x="0" y="192786"/>
                  </a:cubicBezTo>
                  <a:lnTo>
                    <a:pt x="0" y="235331"/>
                  </a:lnTo>
                  <a:cubicBezTo>
                    <a:pt x="55753" y="227965"/>
                    <a:pt x="100076" y="192786"/>
                    <a:pt x="128397" y="143510"/>
                  </a:cubicBezTo>
                  <a:close/>
                  <a:moveTo>
                    <a:pt x="80391" y="344424"/>
                  </a:moveTo>
                  <a:lnTo>
                    <a:pt x="80391" y="260858"/>
                  </a:lnTo>
                  <a:lnTo>
                    <a:pt x="34290" y="260858"/>
                  </a:lnTo>
                  <a:lnTo>
                    <a:pt x="34290" y="385064"/>
                  </a:lnTo>
                  <a:lnTo>
                    <a:pt x="374650" y="385064"/>
                  </a:lnTo>
                  <a:lnTo>
                    <a:pt x="374650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55AA5D19-70DB-8657-5547-72EA185B2466}"/>
              </a:ext>
            </a:extLst>
          </p:cNvPr>
          <p:cNvGrpSpPr>
            <a:grpSpLocks noChangeAspect="1"/>
          </p:cNvGrpSpPr>
          <p:nvPr/>
        </p:nvGrpSpPr>
        <p:grpSpPr>
          <a:xfrm>
            <a:off x="2991293" y="1410346"/>
            <a:ext cx="971198" cy="523980"/>
            <a:chOff x="0" y="0"/>
            <a:chExt cx="971207" cy="523977"/>
          </a:xfrm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209B6AEA-B27A-F799-1D0E-ED1C21C32112}"/>
                </a:ext>
              </a:extLst>
            </p:cNvPr>
            <p:cNvSpPr/>
            <p:nvPr/>
          </p:nvSpPr>
          <p:spPr>
            <a:xfrm>
              <a:off x="63500" y="70358"/>
              <a:ext cx="404749" cy="390144"/>
            </a:xfrm>
            <a:custGeom>
              <a:avLst/>
              <a:gdLst/>
              <a:ahLst/>
              <a:cxnLst/>
              <a:rect l="l" t="t" r="r" b="b"/>
              <a:pathLst>
                <a:path w="404749" h="390144">
                  <a:moveTo>
                    <a:pt x="404749" y="158115"/>
                  </a:moveTo>
                  <a:lnTo>
                    <a:pt x="349885" y="158115"/>
                  </a:lnTo>
                  <a:lnTo>
                    <a:pt x="349885" y="0"/>
                  </a:lnTo>
                  <a:lnTo>
                    <a:pt x="304673" y="0"/>
                  </a:lnTo>
                  <a:lnTo>
                    <a:pt x="304673" y="390144"/>
                  </a:lnTo>
                  <a:lnTo>
                    <a:pt x="349885" y="390144"/>
                  </a:lnTo>
                  <a:lnTo>
                    <a:pt x="349885" y="201422"/>
                  </a:lnTo>
                  <a:lnTo>
                    <a:pt x="404749" y="201422"/>
                  </a:lnTo>
                  <a:close/>
                  <a:moveTo>
                    <a:pt x="165354" y="11430"/>
                  </a:moveTo>
                  <a:lnTo>
                    <a:pt x="119253" y="9652"/>
                  </a:lnTo>
                  <a:cubicBezTo>
                    <a:pt x="118745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0706" y="362331"/>
                    <a:pt x="107823" y="311658"/>
                    <a:pt x="135636" y="226695"/>
                  </a:cubicBezTo>
                  <a:lnTo>
                    <a:pt x="236220" y="365887"/>
                  </a:lnTo>
                  <a:lnTo>
                    <a:pt x="272796" y="339852"/>
                  </a:lnTo>
                  <a:lnTo>
                    <a:pt x="149860" y="173609"/>
                  </a:lnTo>
                  <a:cubicBezTo>
                    <a:pt x="159893" y="126619"/>
                    <a:pt x="164973" y="72136"/>
                    <a:pt x="165354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EEBC9881-A1B2-BB0B-A46A-B564FBA04F23}"/>
                </a:ext>
              </a:extLst>
            </p:cNvPr>
            <p:cNvSpPr/>
            <p:nvPr/>
          </p:nvSpPr>
          <p:spPr>
            <a:xfrm>
              <a:off x="498348" y="63500"/>
              <a:ext cx="409448" cy="397129"/>
            </a:xfrm>
            <a:custGeom>
              <a:avLst/>
              <a:gdLst/>
              <a:ahLst/>
              <a:cxnLst/>
              <a:rect l="l" t="t" r="r" b="b"/>
              <a:pathLst>
                <a:path w="409448" h="397129">
                  <a:moveTo>
                    <a:pt x="265049" y="39751"/>
                  </a:moveTo>
                  <a:lnTo>
                    <a:pt x="155321" y="39751"/>
                  </a:lnTo>
                  <a:lnTo>
                    <a:pt x="155321" y="0"/>
                  </a:lnTo>
                  <a:lnTo>
                    <a:pt x="109601" y="0"/>
                  </a:lnTo>
                  <a:lnTo>
                    <a:pt x="109601" y="39751"/>
                  </a:lnTo>
                  <a:lnTo>
                    <a:pt x="0" y="39751"/>
                  </a:lnTo>
                  <a:lnTo>
                    <a:pt x="0" y="74930"/>
                  </a:lnTo>
                  <a:lnTo>
                    <a:pt x="265049" y="74930"/>
                  </a:lnTo>
                  <a:close/>
                  <a:moveTo>
                    <a:pt x="354584" y="101473"/>
                  </a:moveTo>
                  <a:lnTo>
                    <a:pt x="354584" y="6858"/>
                  </a:lnTo>
                  <a:lnTo>
                    <a:pt x="309372" y="6858"/>
                  </a:lnTo>
                  <a:lnTo>
                    <a:pt x="309372" y="243967"/>
                  </a:lnTo>
                  <a:lnTo>
                    <a:pt x="354584" y="243967"/>
                  </a:lnTo>
                  <a:lnTo>
                    <a:pt x="354584" y="144399"/>
                  </a:lnTo>
                  <a:lnTo>
                    <a:pt x="409448" y="144399"/>
                  </a:lnTo>
                  <a:lnTo>
                    <a:pt x="409448" y="101473"/>
                  </a:lnTo>
                  <a:close/>
                  <a:moveTo>
                    <a:pt x="132461" y="236220"/>
                  </a:moveTo>
                  <a:cubicBezTo>
                    <a:pt x="196850" y="236220"/>
                    <a:pt x="246634" y="211582"/>
                    <a:pt x="246634" y="166751"/>
                  </a:cubicBezTo>
                  <a:cubicBezTo>
                    <a:pt x="246634" y="120650"/>
                    <a:pt x="196850" y="95504"/>
                    <a:pt x="132461" y="95504"/>
                  </a:cubicBezTo>
                  <a:cubicBezTo>
                    <a:pt x="67564" y="95504"/>
                    <a:pt x="17780" y="120650"/>
                    <a:pt x="17780" y="166751"/>
                  </a:cubicBezTo>
                  <a:cubicBezTo>
                    <a:pt x="17780" y="211582"/>
                    <a:pt x="67564" y="236220"/>
                    <a:pt x="132461" y="236220"/>
                  </a:cubicBezTo>
                  <a:close/>
                  <a:moveTo>
                    <a:pt x="132461" y="129286"/>
                  </a:moveTo>
                  <a:cubicBezTo>
                    <a:pt x="175895" y="129286"/>
                    <a:pt x="203708" y="144780"/>
                    <a:pt x="203708" y="166751"/>
                  </a:cubicBezTo>
                  <a:cubicBezTo>
                    <a:pt x="203708" y="187706"/>
                    <a:pt x="175895" y="202438"/>
                    <a:pt x="132461" y="202438"/>
                  </a:cubicBezTo>
                  <a:cubicBezTo>
                    <a:pt x="88646" y="202438"/>
                    <a:pt x="61214" y="187833"/>
                    <a:pt x="61214" y="166751"/>
                  </a:cubicBezTo>
                  <a:cubicBezTo>
                    <a:pt x="61214" y="144780"/>
                    <a:pt x="88646" y="129286"/>
                    <a:pt x="132461" y="129286"/>
                  </a:cubicBezTo>
                  <a:close/>
                  <a:moveTo>
                    <a:pt x="193675" y="255397"/>
                  </a:moveTo>
                  <a:cubicBezTo>
                    <a:pt x="100076" y="255397"/>
                    <a:pt x="27432" y="273685"/>
                    <a:pt x="27432" y="326263"/>
                  </a:cubicBezTo>
                  <a:cubicBezTo>
                    <a:pt x="27432" y="378333"/>
                    <a:pt x="100076" y="397129"/>
                    <a:pt x="193675" y="397129"/>
                  </a:cubicBezTo>
                  <a:cubicBezTo>
                    <a:pt x="287274" y="397129"/>
                    <a:pt x="359918" y="378460"/>
                    <a:pt x="359918" y="326263"/>
                  </a:cubicBezTo>
                  <a:cubicBezTo>
                    <a:pt x="359918" y="273685"/>
                    <a:pt x="287274" y="255397"/>
                    <a:pt x="193675" y="255397"/>
                  </a:cubicBezTo>
                  <a:close/>
                  <a:moveTo>
                    <a:pt x="193675" y="361823"/>
                  </a:moveTo>
                  <a:cubicBezTo>
                    <a:pt x="127000" y="361823"/>
                    <a:pt x="75311" y="351282"/>
                    <a:pt x="75311" y="326136"/>
                  </a:cubicBezTo>
                  <a:cubicBezTo>
                    <a:pt x="75311" y="300990"/>
                    <a:pt x="126873" y="290449"/>
                    <a:pt x="193675" y="290449"/>
                  </a:cubicBezTo>
                  <a:cubicBezTo>
                    <a:pt x="260858" y="290449"/>
                    <a:pt x="312420" y="300990"/>
                    <a:pt x="312420" y="326136"/>
                  </a:cubicBezTo>
                  <a:cubicBezTo>
                    <a:pt x="312420" y="351282"/>
                    <a:pt x="260858" y="361823"/>
                    <a:pt x="193675" y="361823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3A620C-ECC6-AC86-01C0-30BD75882D77}"/>
              </a:ext>
            </a:extLst>
          </p:cNvPr>
          <p:cNvSpPr txBox="1"/>
          <p:nvPr/>
        </p:nvSpPr>
        <p:spPr>
          <a:xfrm>
            <a:off x="6346274" y="3380241"/>
            <a:ext cx="715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먼지 센서의 정확한 데이터 값 확보</a:t>
            </a:r>
          </a:p>
        </p:txBody>
      </p:sp>
      <p:pic>
        <p:nvPicPr>
          <p:cNvPr id="1028" name="Picture 4" descr="미세먼지 일러스트 ai 무료다운로드 free fine dust download - 어반브러시">
            <a:extLst>
              <a:ext uri="{FF2B5EF4-FFF2-40B4-BE49-F238E27FC236}">
                <a16:creationId xmlns:a16="http://schemas.microsoft.com/office/drawing/2014/main" id="{02153F6F-1584-B5F3-C74F-025D1795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781299"/>
            <a:ext cx="1927947" cy="172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동차정보] 자동차 공조시스템의 이해 - 보배드림 보배드림 이야기">
            <a:extLst>
              <a:ext uri="{FF2B5EF4-FFF2-40B4-BE49-F238E27FC236}">
                <a16:creationId xmlns:a16="http://schemas.microsoft.com/office/drawing/2014/main" id="{B3694CFD-826C-E8B2-9A4D-3CCCC33AE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202" y="5059186"/>
            <a:ext cx="1983745" cy="1699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94693EE-3DEB-3413-89B2-421AA213712E}"/>
              </a:ext>
            </a:extLst>
          </p:cNvPr>
          <p:cNvSpPr txBox="1"/>
          <p:nvPr/>
        </p:nvSpPr>
        <p:spPr>
          <a:xfrm>
            <a:off x="6430539" y="5647080"/>
            <a:ext cx="715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작품의 하드웨어 구성</a:t>
            </a:r>
          </a:p>
        </p:txBody>
      </p:sp>
      <p:pic>
        <p:nvPicPr>
          <p:cNvPr id="1034" name="Picture 10" descr="충돌 회피 어시스트">
            <a:extLst>
              <a:ext uri="{FF2B5EF4-FFF2-40B4-BE49-F238E27FC236}">
                <a16:creationId xmlns:a16="http://schemas.microsoft.com/office/drawing/2014/main" id="{33127433-16CC-61A4-B507-F0637A8E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7067" y="7472114"/>
            <a:ext cx="2018080" cy="1862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2E12BC-EB2B-EDFB-5CE2-4732979C8A18}"/>
              </a:ext>
            </a:extLst>
          </p:cNvPr>
          <p:cNvSpPr txBox="1"/>
          <p:nvPr/>
        </p:nvSpPr>
        <p:spPr>
          <a:xfrm>
            <a:off x="6360888" y="8141697"/>
            <a:ext cx="715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추가적인 충돌 감지 센서 탑재</a:t>
            </a:r>
          </a:p>
        </p:txBody>
      </p:sp>
    </p:spTree>
    <p:extLst>
      <p:ext uri="{BB962C8B-B14F-4D97-AF65-F5344CB8AC3E}">
        <p14:creationId xmlns:p14="http://schemas.microsoft.com/office/powerpoint/2010/main" val="175228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D292-6FAE-67E4-1D44-210525FDC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34BAC7C-4244-A508-6506-CA48F4DBAB90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97C9983-5AD9-8412-CBE3-8A24EAEDB629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82DA3EE-D2FD-3210-7B6A-CF607BF68F62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BA0DDCC-F988-B36B-1258-164A838F916F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7F9BA23-B11F-88ED-2EF3-C3D65D607072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04ABC0C6-F029-A57F-886F-7BC31FA4A22A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5714A16D-3DEA-93FC-94B1-8F23798B1E76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6C05E20C-EA01-9C5D-C63F-F5CBC4A59E58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CB91D426-C73C-CDAE-2E19-863445BCA3A2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E9BC651E-847C-8F6A-B564-54A2BBB9DB5F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9C483EBD-6EA9-43E6-252C-B1E56B70949D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399F95C5-FC28-D9E3-177B-A62549FC7BA4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1A456351-0D16-3A57-01F1-1EBC42E23EAB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85AAC8FD-4F14-1D6A-7D99-F7FA65C0F371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1A23E41D-FD62-46B9-6761-63F9AF56155C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23F8B326-3C54-66FB-8B62-ED5F5FA5B8F8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0EFDA6FE-12F1-CC9F-7B48-415AC5D9264B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DDA2D717-A40D-6393-F013-26922632CC44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EE6A2DB4-2744-1EC8-9F69-5DB7A6D7A58E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8FF5A1AA-15EE-B190-8C2F-046DDB6DB9E4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9098944F-2AFA-5075-5EC7-E4ACE5237058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5F440E1C-031A-265F-D865-F1933F46654A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53BAF4DC-DE2B-0DF8-CBD8-B67BE6E71252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7" name="Group 23">
            <a:extLst>
              <a:ext uri="{FF2B5EF4-FFF2-40B4-BE49-F238E27FC236}">
                <a16:creationId xmlns:a16="http://schemas.microsoft.com/office/drawing/2014/main" id="{C70EEE47-96C2-D1C7-65E6-D8E504A27538}"/>
              </a:ext>
            </a:extLst>
          </p:cNvPr>
          <p:cNvGrpSpPr>
            <a:grpSpLocks noChangeAspect="1"/>
          </p:cNvGrpSpPr>
          <p:nvPr/>
        </p:nvGrpSpPr>
        <p:grpSpPr>
          <a:xfrm>
            <a:off x="400446" y="901007"/>
            <a:ext cx="579558" cy="430159"/>
            <a:chOff x="0" y="0"/>
            <a:chExt cx="579564" cy="430149"/>
          </a:xfrm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DDCB5274-B99E-C41E-7057-71E00444FC21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91606389-2DB9-FE02-D82F-C16C4E4F6DB0}"/>
                </a:ext>
              </a:extLst>
            </p:cNvPr>
            <p:cNvSpPr/>
            <p:nvPr/>
          </p:nvSpPr>
          <p:spPr>
            <a:xfrm>
              <a:off x="311277" y="70358"/>
              <a:ext cx="204724" cy="296291"/>
            </a:xfrm>
            <a:custGeom>
              <a:avLst/>
              <a:gdLst/>
              <a:ahLst/>
              <a:cxnLst/>
              <a:rect l="l" t="t" r="r" b="b"/>
              <a:pathLst>
                <a:path w="204724" h="296291">
                  <a:moveTo>
                    <a:pt x="102362" y="296291"/>
                  </a:moveTo>
                  <a:cubicBezTo>
                    <a:pt x="163195" y="296291"/>
                    <a:pt x="204724" y="254635"/>
                    <a:pt x="204724" y="197231"/>
                  </a:cubicBezTo>
                  <a:cubicBezTo>
                    <a:pt x="204724" y="139319"/>
                    <a:pt x="164211" y="99949"/>
                    <a:pt x="109220" y="99949"/>
                  </a:cubicBezTo>
                  <a:cubicBezTo>
                    <a:pt x="75946" y="99949"/>
                    <a:pt x="54610" y="114427"/>
                    <a:pt x="43688" y="127762"/>
                  </a:cubicBezTo>
                  <a:lnTo>
                    <a:pt x="48768" y="33020"/>
                  </a:lnTo>
                  <a:lnTo>
                    <a:pt x="189992" y="33020"/>
                  </a:lnTo>
                  <a:lnTo>
                    <a:pt x="189992" y="0"/>
                  </a:lnTo>
                  <a:lnTo>
                    <a:pt x="14097" y="0"/>
                  </a:lnTo>
                  <a:lnTo>
                    <a:pt x="5715" y="166751"/>
                  </a:lnTo>
                  <a:lnTo>
                    <a:pt x="43053" y="166751"/>
                  </a:lnTo>
                  <a:cubicBezTo>
                    <a:pt x="52832" y="148717"/>
                    <a:pt x="71247" y="132334"/>
                    <a:pt x="103124" y="132334"/>
                  </a:cubicBezTo>
                  <a:cubicBezTo>
                    <a:pt x="141478" y="132334"/>
                    <a:pt x="167513" y="159766"/>
                    <a:pt x="167513" y="197104"/>
                  </a:cubicBezTo>
                  <a:cubicBezTo>
                    <a:pt x="167513" y="235077"/>
                    <a:pt x="142494" y="263271"/>
                    <a:pt x="102362" y="263271"/>
                  </a:cubicBezTo>
                  <a:cubicBezTo>
                    <a:pt x="61468" y="263271"/>
                    <a:pt x="38735" y="239014"/>
                    <a:pt x="37592" y="207899"/>
                  </a:cubicBezTo>
                  <a:lnTo>
                    <a:pt x="0" y="207899"/>
                  </a:lnTo>
                  <a:cubicBezTo>
                    <a:pt x="2159" y="258191"/>
                    <a:pt x="39751" y="296164"/>
                    <a:pt x="102362" y="29616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4" name="Group 32">
            <a:extLst>
              <a:ext uri="{FF2B5EF4-FFF2-40B4-BE49-F238E27FC236}">
                <a16:creationId xmlns:a16="http://schemas.microsoft.com/office/drawing/2014/main" id="{DF5C8113-EDDA-7000-9EFC-0CF6B5C3FD47}"/>
              </a:ext>
            </a:extLst>
          </p:cNvPr>
          <p:cNvGrpSpPr>
            <a:grpSpLocks noChangeAspect="1"/>
          </p:cNvGrpSpPr>
          <p:nvPr/>
        </p:nvGrpSpPr>
        <p:grpSpPr>
          <a:xfrm>
            <a:off x="470623" y="1473846"/>
            <a:ext cx="847474" cy="391925"/>
            <a:chOff x="63500" y="63499"/>
            <a:chExt cx="847472" cy="391922"/>
          </a:xfrm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7D000FE3-BBD1-2643-1137-40C8D552CC07}"/>
                </a:ext>
              </a:extLst>
            </p:cNvPr>
            <p:cNvSpPr/>
            <p:nvPr/>
          </p:nvSpPr>
          <p:spPr>
            <a:xfrm>
              <a:off x="63500" y="84074"/>
              <a:ext cx="389636" cy="357632"/>
            </a:xfrm>
            <a:custGeom>
              <a:avLst/>
              <a:gdLst/>
              <a:ahLst/>
              <a:cxnLst/>
              <a:rect l="l" t="t" r="r" b="b"/>
              <a:pathLst>
                <a:path w="389636" h="357632">
                  <a:moveTo>
                    <a:pt x="316611" y="257683"/>
                  </a:moveTo>
                  <a:lnTo>
                    <a:pt x="363601" y="257683"/>
                  </a:lnTo>
                  <a:lnTo>
                    <a:pt x="363601" y="0"/>
                  </a:lnTo>
                  <a:lnTo>
                    <a:pt x="23749" y="0"/>
                  </a:lnTo>
                  <a:lnTo>
                    <a:pt x="23749" y="42418"/>
                  </a:lnTo>
                  <a:lnTo>
                    <a:pt x="316611" y="42418"/>
                  </a:lnTo>
                  <a:close/>
                  <a:moveTo>
                    <a:pt x="191897" y="315214"/>
                  </a:moveTo>
                  <a:lnTo>
                    <a:pt x="191897" y="141097"/>
                  </a:lnTo>
                  <a:lnTo>
                    <a:pt x="145288" y="141097"/>
                  </a:lnTo>
                  <a:lnTo>
                    <a:pt x="145288" y="315087"/>
                  </a:lnTo>
                  <a:lnTo>
                    <a:pt x="0" y="315087"/>
                  </a:lnTo>
                  <a:lnTo>
                    <a:pt x="0" y="357632"/>
                  </a:lnTo>
                  <a:lnTo>
                    <a:pt x="389636" y="357632"/>
                  </a:lnTo>
                  <a:lnTo>
                    <a:pt x="389636" y="31521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B1372AC5-F72D-7DAD-0844-934203B68E29}"/>
                </a:ext>
              </a:extLst>
            </p:cNvPr>
            <p:cNvSpPr/>
            <p:nvPr/>
          </p:nvSpPr>
          <p:spPr>
            <a:xfrm>
              <a:off x="508381" y="63500"/>
              <a:ext cx="402590" cy="391922"/>
            </a:xfrm>
            <a:custGeom>
              <a:avLst/>
              <a:gdLst/>
              <a:ahLst/>
              <a:cxnLst/>
              <a:rect l="l" t="t" r="r" b="b"/>
              <a:pathLst>
                <a:path w="402590" h="391922">
                  <a:moveTo>
                    <a:pt x="126619" y="135636"/>
                  </a:moveTo>
                  <a:lnTo>
                    <a:pt x="242697" y="195072"/>
                  </a:lnTo>
                  <a:lnTo>
                    <a:pt x="260477" y="162179"/>
                  </a:lnTo>
                  <a:lnTo>
                    <a:pt x="144399" y="104140"/>
                  </a:lnTo>
                  <a:cubicBezTo>
                    <a:pt x="148082" y="94996"/>
                    <a:pt x="150749" y="85471"/>
                    <a:pt x="152146" y="75819"/>
                  </a:cubicBezTo>
                  <a:lnTo>
                    <a:pt x="254889" y="75819"/>
                  </a:lnTo>
                  <a:lnTo>
                    <a:pt x="254889" y="39243"/>
                  </a:lnTo>
                  <a:lnTo>
                    <a:pt x="153035" y="39243"/>
                  </a:lnTo>
                  <a:lnTo>
                    <a:pt x="153035" y="0"/>
                  </a:lnTo>
                  <a:lnTo>
                    <a:pt x="107315" y="0"/>
                  </a:lnTo>
                  <a:lnTo>
                    <a:pt x="107315" y="39243"/>
                  </a:lnTo>
                  <a:lnTo>
                    <a:pt x="4191" y="39243"/>
                  </a:lnTo>
                  <a:lnTo>
                    <a:pt x="4191" y="75819"/>
                  </a:lnTo>
                  <a:lnTo>
                    <a:pt x="106045" y="75819"/>
                  </a:lnTo>
                  <a:cubicBezTo>
                    <a:pt x="97790" y="121920"/>
                    <a:pt x="59055" y="154432"/>
                    <a:pt x="0" y="163068"/>
                  </a:cubicBezTo>
                  <a:lnTo>
                    <a:pt x="0" y="200025"/>
                  </a:lnTo>
                  <a:cubicBezTo>
                    <a:pt x="55245" y="194056"/>
                    <a:pt x="100076" y="169926"/>
                    <a:pt x="126492" y="135636"/>
                  </a:cubicBezTo>
                  <a:close/>
                  <a:moveTo>
                    <a:pt x="347726" y="78486"/>
                  </a:moveTo>
                  <a:lnTo>
                    <a:pt x="347726" y="6858"/>
                  </a:lnTo>
                  <a:lnTo>
                    <a:pt x="302514" y="6858"/>
                  </a:lnTo>
                  <a:lnTo>
                    <a:pt x="302514" y="202819"/>
                  </a:lnTo>
                  <a:lnTo>
                    <a:pt x="347726" y="202819"/>
                  </a:lnTo>
                  <a:lnTo>
                    <a:pt x="347726" y="119634"/>
                  </a:lnTo>
                  <a:lnTo>
                    <a:pt x="402590" y="119634"/>
                  </a:lnTo>
                  <a:lnTo>
                    <a:pt x="402590" y="78613"/>
                  </a:lnTo>
                  <a:close/>
                  <a:moveTo>
                    <a:pt x="66802" y="324739"/>
                  </a:moveTo>
                  <a:lnTo>
                    <a:pt x="347726" y="324739"/>
                  </a:lnTo>
                  <a:lnTo>
                    <a:pt x="347726" y="224282"/>
                  </a:lnTo>
                  <a:lnTo>
                    <a:pt x="21082" y="224282"/>
                  </a:lnTo>
                  <a:lnTo>
                    <a:pt x="21082" y="259461"/>
                  </a:lnTo>
                  <a:lnTo>
                    <a:pt x="302895" y="259461"/>
                  </a:lnTo>
                  <a:lnTo>
                    <a:pt x="302895" y="291465"/>
                  </a:lnTo>
                  <a:lnTo>
                    <a:pt x="21971" y="291465"/>
                  </a:lnTo>
                  <a:lnTo>
                    <a:pt x="21971" y="391922"/>
                  </a:lnTo>
                  <a:lnTo>
                    <a:pt x="357251" y="391922"/>
                  </a:lnTo>
                  <a:lnTo>
                    <a:pt x="357251" y="356743"/>
                  </a:lnTo>
                  <a:lnTo>
                    <a:pt x="66802" y="356743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9" name="Group 39">
            <a:extLst>
              <a:ext uri="{FF2B5EF4-FFF2-40B4-BE49-F238E27FC236}">
                <a16:creationId xmlns:a16="http://schemas.microsoft.com/office/drawing/2014/main" id="{3C4519F6-5B35-EACF-8236-173864CC8BB8}"/>
              </a:ext>
            </a:extLst>
          </p:cNvPr>
          <p:cNvGrpSpPr>
            <a:grpSpLocks noChangeAspect="1"/>
          </p:cNvGrpSpPr>
          <p:nvPr/>
        </p:nvGrpSpPr>
        <p:grpSpPr>
          <a:xfrm>
            <a:off x="1495259" y="1480698"/>
            <a:ext cx="361340" cy="390582"/>
            <a:chOff x="0" y="0"/>
            <a:chExt cx="361340" cy="390576"/>
          </a:xfrm>
        </p:grpSpPr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5957F920-CE8F-487B-F76A-EFBBAE2F03BF}"/>
                </a:ext>
              </a:extLst>
            </p:cNvPr>
            <p:cNvSpPr/>
            <p:nvPr/>
          </p:nvSpPr>
          <p:spPr>
            <a:xfrm>
              <a:off x="0" y="0"/>
              <a:ext cx="361315" cy="390525"/>
            </a:xfrm>
            <a:custGeom>
              <a:avLst/>
              <a:gdLst/>
              <a:ahLst/>
              <a:cxnLst/>
              <a:rect l="l" t="t" r="r" b="b"/>
              <a:pathLst>
                <a:path w="361315" h="390525">
                  <a:moveTo>
                    <a:pt x="346329" y="0"/>
                  </a:moveTo>
                  <a:lnTo>
                    <a:pt x="300990" y="0"/>
                  </a:lnTo>
                  <a:lnTo>
                    <a:pt x="300990" y="212852"/>
                  </a:lnTo>
                  <a:lnTo>
                    <a:pt x="346202" y="212852"/>
                  </a:lnTo>
                  <a:close/>
                  <a:moveTo>
                    <a:pt x="232029" y="9652"/>
                  </a:moveTo>
                  <a:lnTo>
                    <a:pt x="0" y="9652"/>
                  </a:lnTo>
                  <a:lnTo>
                    <a:pt x="0" y="181356"/>
                  </a:lnTo>
                  <a:lnTo>
                    <a:pt x="232029" y="181356"/>
                  </a:lnTo>
                  <a:close/>
                  <a:moveTo>
                    <a:pt x="187325" y="143383"/>
                  </a:moveTo>
                  <a:lnTo>
                    <a:pt x="44831" y="143383"/>
                  </a:lnTo>
                  <a:lnTo>
                    <a:pt x="44831" y="47498"/>
                  </a:lnTo>
                  <a:lnTo>
                    <a:pt x="187325" y="47498"/>
                  </a:lnTo>
                  <a:close/>
                  <a:moveTo>
                    <a:pt x="361315" y="353568"/>
                  </a:moveTo>
                  <a:lnTo>
                    <a:pt x="198628" y="301498"/>
                  </a:lnTo>
                  <a:cubicBezTo>
                    <a:pt x="202692" y="294132"/>
                    <a:pt x="205486" y="286004"/>
                    <a:pt x="207772" y="277749"/>
                  </a:cubicBezTo>
                  <a:lnTo>
                    <a:pt x="351790" y="277749"/>
                  </a:lnTo>
                  <a:lnTo>
                    <a:pt x="351790" y="240284"/>
                  </a:lnTo>
                  <a:lnTo>
                    <a:pt x="205613" y="240284"/>
                  </a:lnTo>
                  <a:lnTo>
                    <a:pt x="205613" y="201930"/>
                  </a:lnTo>
                  <a:lnTo>
                    <a:pt x="159385" y="201930"/>
                  </a:lnTo>
                  <a:lnTo>
                    <a:pt x="159385" y="240284"/>
                  </a:lnTo>
                  <a:lnTo>
                    <a:pt x="12827" y="240284"/>
                  </a:lnTo>
                  <a:lnTo>
                    <a:pt x="12827" y="277749"/>
                  </a:lnTo>
                  <a:lnTo>
                    <a:pt x="162179" y="277749"/>
                  </a:lnTo>
                  <a:cubicBezTo>
                    <a:pt x="145669" y="321564"/>
                    <a:pt x="77216" y="346710"/>
                    <a:pt x="10033" y="346710"/>
                  </a:cubicBezTo>
                  <a:lnTo>
                    <a:pt x="10033" y="385064"/>
                  </a:lnTo>
                  <a:cubicBezTo>
                    <a:pt x="73533" y="385064"/>
                    <a:pt x="137541" y="367284"/>
                    <a:pt x="175387" y="331597"/>
                  </a:cubicBezTo>
                  <a:lnTo>
                    <a:pt x="348107" y="390525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23" name="Group 49">
            <a:extLst>
              <a:ext uri="{FF2B5EF4-FFF2-40B4-BE49-F238E27FC236}">
                <a16:creationId xmlns:a16="http://schemas.microsoft.com/office/drawing/2014/main" id="{D7EC7281-6C03-4456-7BF8-2413C8DCA27D}"/>
              </a:ext>
            </a:extLst>
          </p:cNvPr>
          <p:cNvGrpSpPr>
            <a:grpSpLocks noChangeAspect="1"/>
          </p:cNvGrpSpPr>
          <p:nvPr/>
        </p:nvGrpSpPr>
        <p:grpSpPr>
          <a:xfrm>
            <a:off x="1989959" y="1417204"/>
            <a:ext cx="933288" cy="517122"/>
            <a:chOff x="0" y="0"/>
            <a:chExt cx="933285" cy="517119"/>
          </a:xfrm>
        </p:grpSpPr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146D37FB-B1FE-B47F-D564-1EABA104862D}"/>
                </a:ext>
              </a:extLst>
            </p:cNvPr>
            <p:cNvSpPr/>
            <p:nvPr/>
          </p:nvSpPr>
          <p:spPr>
            <a:xfrm>
              <a:off x="63500" y="63500"/>
              <a:ext cx="366395" cy="390144"/>
            </a:xfrm>
            <a:custGeom>
              <a:avLst/>
              <a:gdLst/>
              <a:ahLst/>
              <a:cxnLst/>
              <a:rect l="l" t="t" r="r" b="b"/>
              <a:pathLst>
                <a:path w="366395" h="390144">
                  <a:moveTo>
                    <a:pt x="322961" y="0"/>
                  </a:moveTo>
                  <a:lnTo>
                    <a:pt x="322961" y="157099"/>
                  </a:lnTo>
                  <a:lnTo>
                    <a:pt x="256286" y="157099"/>
                  </a:lnTo>
                  <a:lnTo>
                    <a:pt x="256286" y="2286"/>
                  </a:lnTo>
                  <a:lnTo>
                    <a:pt x="212852" y="2286"/>
                  </a:lnTo>
                  <a:lnTo>
                    <a:pt x="212852" y="383286"/>
                  </a:lnTo>
                  <a:lnTo>
                    <a:pt x="256286" y="383286"/>
                  </a:lnTo>
                  <a:lnTo>
                    <a:pt x="256286" y="199644"/>
                  </a:lnTo>
                  <a:lnTo>
                    <a:pt x="322961" y="199644"/>
                  </a:lnTo>
                  <a:lnTo>
                    <a:pt x="322961" y="390144"/>
                  </a:lnTo>
                  <a:lnTo>
                    <a:pt x="366395" y="390144"/>
                  </a:lnTo>
                  <a:lnTo>
                    <a:pt x="366395" y="0"/>
                  </a:lnTo>
                  <a:close/>
                  <a:moveTo>
                    <a:pt x="0" y="55245"/>
                  </a:moveTo>
                  <a:lnTo>
                    <a:pt x="119253" y="55245"/>
                  </a:lnTo>
                  <a:lnTo>
                    <a:pt x="119253" y="121539"/>
                  </a:lnTo>
                  <a:cubicBezTo>
                    <a:pt x="119253" y="242189"/>
                    <a:pt x="72644" y="321183"/>
                    <a:pt x="0" y="323469"/>
                  </a:cubicBezTo>
                  <a:lnTo>
                    <a:pt x="0" y="366014"/>
                  </a:lnTo>
                  <a:cubicBezTo>
                    <a:pt x="95504" y="365125"/>
                    <a:pt x="163068" y="270129"/>
                    <a:pt x="163068" y="119380"/>
                  </a:cubicBezTo>
                  <a:lnTo>
                    <a:pt x="163068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D055A3B2-6BDF-E868-842B-398D2FAF4AB8}"/>
                </a:ext>
              </a:extLst>
            </p:cNvPr>
            <p:cNvSpPr/>
            <p:nvPr/>
          </p:nvSpPr>
          <p:spPr>
            <a:xfrm>
              <a:off x="495173" y="63500"/>
              <a:ext cx="374650" cy="385064"/>
            </a:xfrm>
            <a:custGeom>
              <a:avLst/>
              <a:gdLst/>
              <a:ahLst/>
              <a:cxnLst/>
              <a:rect l="l" t="t" r="r" b="b"/>
              <a:pathLst>
                <a:path w="374650" h="385064">
                  <a:moveTo>
                    <a:pt x="321183" y="290068"/>
                  </a:moveTo>
                  <a:lnTo>
                    <a:pt x="366395" y="290068"/>
                  </a:lnTo>
                  <a:lnTo>
                    <a:pt x="366395" y="0"/>
                  </a:lnTo>
                  <a:lnTo>
                    <a:pt x="321183" y="0"/>
                  </a:lnTo>
                  <a:lnTo>
                    <a:pt x="321183" y="74422"/>
                  </a:lnTo>
                  <a:lnTo>
                    <a:pt x="227076" y="74422"/>
                  </a:lnTo>
                  <a:lnTo>
                    <a:pt x="227076" y="115570"/>
                  </a:lnTo>
                  <a:lnTo>
                    <a:pt x="321183" y="115570"/>
                  </a:lnTo>
                  <a:close/>
                  <a:moveTo>
                    <a:pt x="128397" y="143383"/>
                  </a:moveTo>
                  <a:lnTo>
                    <a:pt x="238506" y="232918"/>
                  </a:lnTo>
                  <a:lnTo>
                    <a:pt x="266827" y="201041"/>
                  </a:lnTo>
                  <a:lnTo>
                    <a:pt x="145796" y="104140"/>
                  </a:lnTo>
                  <a:cubicBezTo>
                    <a:pt x="156718" y="74422"/>
                    <a:pt x="162179" y="41148"/>
                    <a:pt x="162179" y="6350"/>
                  </a:cubicBezTo>
                  <a:lnTo>
                    <a:pt x="116967" y="3683"/>
                  </a:lnTo>
                  <a:cubicBezTo>
                    <a:pt x="116078" y="96901"/>
                    <a:pt x="73152" y="179578"/>
                    <a:pt x="0" y="192786"/>
                  </a:cubicBezTo>
                  <a:lnTo>
                    <a:pt x="0" y="235331"/>
                  </a:lnTo>
                  <a:cubicBezTo>
                    <a:pt x="55753" y="227965"/>
                    <a:pt x="100076" y="192786"/>
                    <a:pt x="128397" y="143510"/>
                  </a:cubicBezTo>
                  <a:close/>
                  <a:moveTo>
                    <a:pt x="80391" y="344424"/>
                  </a:moveTo>
                  <a:lnTo>
                    <a:pt x="80391" y="260858"/>
                  </a:lnTo>
                  <a:lnTo>
                    <a:pt x="34290" y="260858"/>
                  </a:lnTo>
                  <a:lnTo>
                    <a:pt x="34290" y="385064"/>
                  </a:lnTo>
                  <a:lnTo>
                    <a:pt x="374650" y="385064"/>
                  </a:lnTo>
                  <a:lnTo>
                    <a:pt x="374650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F71799E6-D780-96CB-BE6A-A78D70432F3E}"/>
              </a:ext>
            </a:extLst>
          </p:cNvPr>
          <p:cNvGrpSpPr>
            <a:grpSpLocks noChangeAspect="1"/>
          </p:cNvGrpSpPr>
          <p:nvPr/>
        </p:nvGrpSpPr>
        <p:grpSpPr>
          <a:xfrm>
            <a:off x="2991293" y="1410346"/>
            <a:ext cx="971198" cy="523980"/>
            <a:chOff x="0" y="0"/>
            <a:chExt cx="971207" cy="523977"/>
          </a:xfrm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6E74B7D3-9921-C07A-901B-934630045B29}"/>
                </a:ext>
              </a:extLst>
            </p:cNvPr>
            <p:cNvSpPr/>
            <p:nvPr/>
          </p:nvSpPr>
          <p:spPr>
            <a:xfrm>
              <a:off x="63500" y="70358"/>
              <a:ext cx="404749" cy="390144"/>
            </a:xfrm>
            <a:custGeom>
              <a:avLst/>
              <a:gdLst/>
              <a:ahLst/>
              <a:cxnLst/>
              <a:rect l="l" t="t" r="r" b="b"/>
              <a:pathLst>
                <a:path w="404749" h="390144">
                  <a:moveTo>
                    <a:pt x="404749" y="158115"/>
                  </a:moveTo>
                  <a:lnTo>
                    <a:pt x="349885" y="158115"/>
                  </a:lnTo>
                  <a:lnTo>
                    <a:pt x="349885" y="0"/>
                  </a:lnTo>
                  <a:lnTo>
                    <a:pt x="304673" y="0"/>
                  </a:lnTo>
                  <a:lnTo>
                    <a:pt x="304673" y="390144"/>
                  </a:lnTo>
                  <a:lnTo>
                    <a:pt x="349885" y="390144"/>
                  </a:lnTo>
                  <a:lnTo>
                    <a:pt x="349885" y="201422"/>
                  </a:lnTo>
                  <a:lnTo>
                    <a:pt x="404749" y="201422"/>
                  </a:lnTo>
                  <a:close/>
                  <a:moveTo>
                    <a:pt x="165354" y="11430"/>
                  </a:moveTo>
                  <a:lnTo>
                    <a:pt x="119253" y="9652"/>
                  </a:lnTo>
                  <a:cubicBezTo>
                    <a:pt x="118745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0706" y="362331"/>
                    <a:pt x="107823" y="311658"/>
                    <a:pt x="135636" y="226695"/>
                  </a:cubicBezTo>
                  <a:lnTo>
                    <a:pt x="236220" y="365887"/>
                  </a:lnTo>
                  <a:lnTo>
                    <a:pt x="272796" y="339852"/>
                  </a:lnTo>
                  <a:lnTo>
                    <a:pt x="149860" y="173609"/>
                  </a:lnTo>
                  <a:cubicBezTo>
                    <a:pt x="159893" y="126619"/>
                    <a:pt x="164973" y="72136"/>
                    <a:pt x="165354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3430FFD0-60B8-C8A7-CC06-FB625D47DBC7}"/>
                </a:ext>
              </a:extLst>
            </p:cNvPr>
            <p:cNvSpPr/>
            <p:nvPr/>
          </p:nvSpPr>
          <p:spPr>
            <a:xfrm>
              <a:off x="498348" y="63500"/>
              <a:ext cx="409448" cy="397129"/>
            </a:xfrm>
            <a:custGeom>
              <a:avLst/>
              <a:gdLst/>
              <a:ahLst/>
              <a:cxnLst/>
              <a:rect l="l" t="t" r="r" b="b"/>
              <a:pathLst>
                <a:path w="409448" h="397129">
                  <a:moveTo>
                    <a:pt x="265049" y="39751"/>
                  </a:moveTo>
                  <a:lnTo>
                    <a:pt x="155321" y="39751"/>
                  </a:lnTo>
                  <a:lnTo>
                    <a:pt x="155321" y="0"/>
                  </a:lnTo>
                  <a:lnTo>
                    <a:pt x="109601" y="0"/>
                  </a:lnTo>
                  <a:lnTo>
                    <a:pt x="109601" y="39751"/>
                  </a:lnTo>
                  <a:lnTo>
                    <a:pt x="0" y="39751"/>
                  </a:lnTo>
                  <a:lnTo>
                    <a:pt x="0" y="74930"/>
                  </a:lnTo>
                  <a:lnTo>
                    <a:pt x="265049" y="74930"/>
                  </a:lnTo>
                  <a:close/>
                  <a:moveTo>
                    <a:pt x="354584" y="101473"/>
                  </a:moveTo>
                  <a:lnTo>
                    <a:pt x="354584" y="6858"/>
                  </a:lnTo>
                  <a:lnTo>
                    <a:pt x="309372" y="6858"/>
                  </a:lnTo>
                  <a:lnTo>
                    <a:pt x="309372" y="243967"/>
                  </a:lnTo>
                  <a:lnTo>
                    <a:pt x="354584" y="243967"/>
                  </a:lnTo>
                  <a:lnTo>
                    <a:pt x="354584" y="144399"/>
                  </a:lnTo>
                  <a:lnTo>
                    <a:pt x="409448" y="144399"/>
                  </a:lnTo>
                  <a:lnTo>
                    <a:pt x="409448" y="101473"/>
                  </a:lnTo>
                  <a:close/>
                  <a:moveTo>
                    <a:pt x="132461" y="236220"/>
                  </a:moveTo>
                  <a:cubicBezTo>
                    <a:pt x="196850" y="236220"/>
                    <a:pt x="246634" y="211582"/>
                    <a:pt x="246634" y="166751"/>
                  </a:cubicBezTo>
                  <a:cubicBezTo>
                    <a:pt x="246634" y="120650"/>
                    <a:pt x="196850" y="95504"/>
                    <a:pt x="132461" y="95504"/>
                  </a:cubicBezTo>
                  <a:cubicBezTo>
                    <a:pt x="67564" y="95504"/>
                    <a:pt x="17780" y="120650"/>
                    <a:pt x="17780" y="166751"/>
                  </a:cubicBezTo>
                  <a:cubicBezTo>
                    <a:pt x="17780" y="211582"/>
                    <a:pt x="67564" y="236220"/>
                    <a:pt x="132461" y="236220"/>
                  </a:cubicBezTo>
                  <a:close/>
                  <a:moveTo>
                    <a:pt x="132461" y="129286"/>
                  </a:moveTo>
                  <a:cubicBezTo>
                    <a:pt x="175895" y="129286"/>
                    <a:pt x="203708" y="144780"/>
                    <a:pt x="203708" y="166751"/>
                  </a:cubicBezTo>
                  <a:cubicBezTo>
                    <a:pt x="203708" y="187706"/>
                    <a:pt x="175895" y="202438"/>
                    <a:pt x="132461" y="202438"/>
                  </a:cubicBezTo>
                  <a:cubicBezTo>
                    <a:pt x="88646" y="202438"/>
                    <a:pt x="61214" y="187833"/>
                    <a:pt x="61214" y="166751"/>
                  </a:cubicBezTo>
                  <a:cubicBezTo>
                    <a:pt x="61214" y="144780"/>
                    <a:pt x="88646" y="129286"/>
                    <a:pt x="132461" y="129286"/>
                  </a:cubicBezTo>
                  <a:close/>
                  <a:moveTo>
                    <a:pt x="193675" y="255397"/>
                  </a:moveTo>
                  <a:cubicBezTo>
                    <a:pt x="100076" y="255397"/>
                    <a:pt x="27432" y="273685"/>
                    <a:pt x="27432" y="326263"/>
                  </a:cubicBezTo>
                  <a:cubicBezTo>
                    <a:pt x="27432" y="378333"/>
                    <a:pt x="100076" y="397129"/>
                    <a:pt x="193675" y="397129"/>
                  </a:cubicBezTo>
                  <a:cubicBezTo>
                    <a:pt x="287274" y="397129"/>
                    <a:pt x="359918" y="378460"/>
                    <a:pt x="359918" y="326263"/>
                  </a:cubicBezTo>
                  <a:cubicBezTo>
                    <a:pt x="359918" y="273685"/>
                    <a:pt x="287274" y="255397"/>
                    <a:pt x="193675" y="255397"/>
                  </a:cubicBezTo>
                  <a:close/>
                  <a:moveTo>
                    <a:pt x="193675" y="361823"/>
                  </a:moveTo>
                  <a:cubicBezTo>
                    <a:pt x="127000" y="361823"/>
                    <a:pt x="75311" y="351282"/>
                    <a:pt x="75311" y="326136"/>
                  </a:cubicBezTo>
                  <a:cubicBezTo>
                    <a:pt x="75311" y="300990"/>
                    <a:pt x="126873" y="290449"/>
                    <a:pt x="193675" y="290449"/>
                  </a:cubicBezTo>
                  <a:cubicBezTo>
                    <a:pt x="260858" y="290449"/>
                    <a:pt x="312420" y="300990"/>
                    <a:pt x="312420" y="326136"/>
                  </a:cubicBezTo>
                  <a:cubicBezTo>
                    <a:pt x="312420" y="351282"/>
                    <a:pt x="260858" y="361823"/>
                    <a:pt x="193675" y="361823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A942C5B-9F91-7BEF-D88C-45C4DB5CF95D}"/>
              </a:ext>
            </a:extLst>
          </p:cNvPr>
          <p:cNvSpPr txBox="1"/>
          <p:nvPr/>
        </p:nvSpPr>
        <p:spPr>
          <a:xfrm>
            <a:off x="4315776" y="1379453"/>
            <a:ext cx="5206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ko-KR" alt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느낀점</a:t>
            </a:r>
            <a:endParaRPr lang="en-US" sz="35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pic>
        <p:nvPicPr>
          <p:cNvPr id="33" name="Picture 2" descr="협업 - 무료 사업개 아이콘">
            <a:extLst>
              <a:ext uri="{FF2B5EF4-FFF2-40B4-BE49-F238E27FC236}">
                <a16:creationId xmlns:a16="http://schemas.microsoft.com/office/drawing/2014/main" id="{4FBD45C2-B111-7718-A0EC-3B07383E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64" y="2759583"/>
            <a:ext cx="1805290" cy="18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E0860485-E0AC-D956-4C14-56D903624479}"/>
              </a:ext>
            </a:extLst>
          </p:cNvPr>
          <p:cNvSpPr/>
          <p:nvPr/>
        </p:nvSpPr>
        <p:spPr>
          <a:xfrm rot="18972102">
            <a:off x="7353848" y="3907706"/>
            <a:ext cx="1313765" cy="1595217"/>
          </a:xfrm>
          <a:prstGeom prst="flowChartOnlineStorag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저장 데이터 35">
            <a:extLst>
              <a:ext uri="{FF2B5EF4-FFF2-40B4-BE49-F238E27FC236}">
                <a16:creationId xmlns:a16="http://schemas.microsoft.com/office/drawing/2014/main" id="{F4DD4AF1-B3F5-D31F-24D0-CBFD7BDF83A7}"/>
              </a:ext>
            </a:extLst>
          </p:cNvPr>
          <p:cNvSpPr/>
          <p:nvPr/>
        </p:nvSpPr>
        <p:spPr>
          <a:xfrm rot="2827741">
            <a:off x="7370324" y="1737543"/>
            <a:ext cx="1296408" cy="1575590"/>
          </a:xfrm>
          <a:prstGeom prst="flowChartOnlineStorag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저장 데이터 36">
            <a:extLst>
              <a:ext uri="{FF2B5EF4-FFF2-40B4-BE49-F238E27FC236}">
                <a16:creationId xmlns:a16="http://schemas.microsoft.com/office/drawing/2014/main" id="{A7A6C390-B6CA-F812-05D3-0E2D01588AE6}"/>
              </a:ext>
            </a:extLst>
          </p:cNvPr>
          <p:cNvSpPr/>
          <p:nvPr/>
        </p:nvSpPr>
        <p:spPr>
          <a:xfrm rot="18818094" flipH="1">
            <a:off x="9723799" y="1748554"/>
            <a:ext cx="1318668" cy="1593094"/>
          </a:xfrm>
          <a:prstGeom prst="flowChartOnlineStorag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Google Shape;724;p32">
            <a:extLst>
              <a:ext uri="{FF2B5EF4-FFF2-40B4-BE49-F238E27FC236}">
                <a16:creationId xmlns:a16="http://schemas.microsoft.com/office/drawing/2014/main" id="{75F8C7BC-7A9D-BA52-9B84-99D5625D56F7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70487">
            <a:off x="7798849" y="4660399"/>
            <a:ext cx="704295" cy="53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715;p32">
            <a:extLst>
              <a:ext uri="{FF2B5EF4-FFF2-40B4-BE49-F238E27FC236}">
                <a16:creationId xmlns:a16="http://schemas.microsoft.com/office/drawing/2014/main" id="{C6706402-6E54-04C1-F7EF-9762BA80C934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5510" y="4153964"/>
            <a:ext cx="614807" cy="46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520C372-9E56-8E11-27E9-247F60C62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13872">
            <a:off x="7449721" y="2080042"/>
            <a:ext cx="1112562" cy="664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1" name="순서도: 저장 데이터 40">
            <a:extLst>
              <a:ext uri="{FF2B5EF4-FFF2-40B4-BE49-F238E27FC236}">
                <a16:creationId xmlns:a16="http://schemas.microsoft.com/office/drawing/2014/main" id="{4EDDB91D-C51D-CAE4-0743-741A0E9B45A7}"/>
              </a:ext>
            </a:extLst>
          </p:cNvPr>
          <p:cNvSpPr/>
          <p:nvPr/>
        </p:nvSpPr>
        <p:spPr>
          <a:xfrm rot="13366346">
            <a:off x="9715319" y="3899476"/>
            <a:ext cx="1245398" cy="1567539"/>
          </a:xfrm>
          <a:prstGeom prst="flowChartOnlineStorag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모션 센서 - 무료 보안개 아이콘">
            <a:extLst>
              <a:ext uri="{FF2B5EF4-FFF2-40B4-BE49-F238E27FC236}">
                <a16:creationId xmlns:a16="http://schemas.microsoft.com/office/drawing/2014/main" id="{A2D0C9E8-055B-8FB9-E8F8-A9FACA0C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225" y="2050034"/>
            <a:ext cx="734714" cy="734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undefined">
            <a:extLst>
              <a:ext uri="{FF2B5EF4-FFF2-40B4-BE49-F238E27FC236}">
                <a16:creationId xmlns:a16="http://schemas.microsoft.com/office/drawing/2014/main" id="{F7D3052D-4DC6-684D-A691-9C76647E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117405">
            <a:off x="9853499" y="4375391"/>
            <a:ext cx="1039674" cy="6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9AFE8DC-92C4-0BA6-77E5-B64C7CE64593}"/>
              </a:ext>
            </a:extLst>
          </p:cNvPr>
          <p:cNvSpPr/>
          <p:nvPr/>
        </p:nvSpPr>
        <p:spPr>
          <a:xfrm>
            <a:off x="2321441" y="2204856"/>
            <a:ext cx="3450182" cy="47604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4" descr="Android - 나무위키">
            <a:extLst>
              <a:ext uri="{FF2B5EF4-FFF2-40B4-BE49-F238E27FC236}">
                <a16:creationId xmlns:a16="http://schemas.microsoft.com/office/drawing/2014/main" id="{7DD67537-8118-1C52-2129-200C248E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2156" y="6226769"/>
            <a:ext cx="456475" cy="5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1633F52-EB55-43CE-47B6-BD92E3F373FC}"/>
              </a:ext>
            </a:extLst>
          </p:cNvPr>
          <p:cNvSpPr/>
          <p:nvPr/>
        </p:nvSpPr>
        <p:spPr>
          <a:xfrm flipH="1">
            <a:off x="2297311" y="2607703"/>
            <a:ext cx="3474310" cy="3458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권 태 형</a:t>
            </a:r>
            <a:endParaRPr lang="en-US" altLang="ko-KR" b="1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endParaRPr lang="en-US" altLang="ko-KR" b="1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먼지센서를 좀 더 분석해서 제대로 된 값을 얻지 못한 것은 </a:t>
            </a:r>
            <a:r>
              <a:rPr lang="ko-KR" altLang="en-US" b="1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아쉬었지만</a:t>
            </a:r>
            <a:r>
              <a:rPr lang="en-US" altLang="ko-KR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 </a:t>
            </a:r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짧은 시간 내에 프로젝트를 완성하기 위해 팀원들과 업무를 분담하여 시간 내에 마무리 지은 것이 뿌듯했다</a:t>
            </a:r>
            <a:r>
              <a:rPr lang="en-US" altLang="ko-KR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C65E5B-9FDE-C9AB-F767-7DF44C650986}"/>
              </a:ext>
            </a:extLst>
          </p:cNvPr>
          <p:cNvCxnSpPr>
            <a:cxnSpLocks/>
          </p:cNvCxnSpPr>
          <p:nvPr/>
        </p:nvCxnSpPr>
        <p:spPr>
          <a:xfrm>
            <a:off x="2314762" y="3475303"/>
            <a:ext cx="345685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956CBC2-972E-CC4D-F5E1-D37B2F12F1D1}"/>
              </a:ext>
            </a:extLst>
          </p:cNvPr>
          <p:cNvSpPr/>
          <p:nvPr/>
        </p:nvSpPr>
        <p:spPr>
          <a:xfrm>
            <a:off x="12682381" y="2133958"/>
            <a:ext cx="3450182" cy="47604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Picture 4" descr="Android - 나무위키">
            <a:extLst>
              <a:ext uri="{FF2B5EF4-FFF2-40B4-BE49-F238E27FC236}">
                <a16:creationId xmlns:a16="http://schemas.microsoft.com/office/drawing/2014/main" id="{2C308F8D-54BD-35F6-6CE1-6B3AB60C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33096" y="6155871"/>
            <a:ext cx="456475" cy="54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1A2ABF-94BE-F153-C251-AE2C6E7FD765}"/>
              </a:ext>
            </a:extLst>
          </p:cNvPr>
          <p:cNvSpPr/>
          <p:nvPr/>
        </p:nvSpPr>
        <p:spPr>
          <a:xfrm flipH="1">
            <a:off x="12658251" y="2536805"/>
            <a:ext cx="3474310" cy="3458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신 경 임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endParaRPr lang="en-US" altLang="ko-KR" b="1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r>
              <a:rPr lang="en-US" altLang="ko-KR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stm32</a:t>
            </a:r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를 활용하면서 어려운 점들이 많았지만 하나씩 문제해결이 되는 것에 재미를 느꼈다</a:t>
            </a:r>
            <a:r>
              <a:rPr lang="en-US" altLang="ko-KR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</a:t>
            </a:r>
            <a:r>
              <a:rPr lang="ko-KR" altLang="en-US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혼자 해결하지 못 하는 점들을 팀원들과 합심하여 해결함에 팀워크의 중요성을 </a:t>
            </a:r>
            <a:r>
              <a:rPr lang="ko-KR" altLang="en-US" b="1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깨달았다</a:t>
            </a:r>
            <a:r>
              <a:rPr lang="en-US" altLang="ko-KR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EC3846A-5E32-B321-B18A-FDAF65270D37}"/>
              </a:ext>
            </a:extLst>
          </p:cNvPr>
          <p:cNvCxnSpPr>
            <a:cxnSpLocks/>
          </p:cNvCxnSpPr>
          <p:nvPr/>
        </p:nvCxnSpPr>
        <p:spPr>
          <a:xfrm>
            <a:off x="12675702" y="3404405"/>
            <a:ext cx="345685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5C1A25A-FB8E-0956-CE16-CF14A7B30FB8}"/>
              </a:ext>
            </a:extLst>
          </p:cNvPr>
          <p:cNvSpPr/>
          <p:nvPr/>
        </p:nvSpPr>
        <p:spPr>
          <a:xfrm>
            <a:off x="7651107" y="6105301"/>
            <a:ext cx="3450182" cy="40986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Picture 4" descr="Android - 나무위키">
            <a:extLst>
              <a:ext uri="{FF2B5EF4-FFF2-40B4-BE49-F238E27FC236}">
                <a16:creationId xmlns:a16="http://schemas.microsoft.com/office/drawing/2014/main" id="{90DFDB5F-2D4D-0BC3-3D5C-80A8F72A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756" y="9662634"/>
            <a:ext cx="383869" cy="4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FDAF89D-6DE5-6C08-5ECA-F567F74E8F3D}"/>
              </a:ext>
            </a:extLst>
          </p:cNvPr>
          <p:cNvSpPr/>
          <p:nvPr/>
        </p:nvSpPr>
        <p:spPr>
          <a:xfrm flipH="1">
            <a:off x="7626979" y="6515100"/>
            <a:ext cx="3474310" cy="30289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조 우 찬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endParaRPr lang="en-US" altLang="ko-KR" sz="1100" b="1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통신을 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STM32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와 </a:t>
            </a:r>
            <a:r>
              <a:rPr lang="ko-KR" alt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아두이노를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통해 이제 직접 구현되는 것을 볼 수 있는 프로젝트를 만들어서 좋았습니다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팀원과 역할 분담과 협업이 있기에 가능했으며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임베디드 제작에 한걸음 성장할 수 있었습니다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FD9611-FFB2-E613-AA5A-ED554CFE05B6}"/>
              </a:ext>
            </a:extLst>
          </p:cNvPr>
          <p:cNvCxnSpPr>
            <a:cxnSpLocks/>
          </p:cNvCxnSpPr>
          <p:nvPr/>
        </p:nvCxnSpPr>
        <p:spPr>
          <a:xfrm>
            <a:off x="7651107" y="7200900"/>
            <a:ext cx="345685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9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>
            <a:extLst>
              <a:ext uri="{FF2B5EF4-FFF2-40B4-BE49-F238E27FC236}">
                <a16:creationId xmlns:a16="http://schemas.microsoft.com/office/drawing/2014/main" id="{F519116C-1576-4182-31ED-9CF201BC88F2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594BE091-64DE-BB9E-F1D5-541AD894EA46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50B97E95-BC88-B867-ECD1-78F1F1CEC106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730FAC8A-D6FB-533A-FE6C-37BFA6B55207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6" name="Group 51">
            <a:extLst>
              <a:ext uri="{FF2B5EF4-FFF2-40B4-BE49-F238E27FC236}">
                <a16:creationId xmlns:a16="http://schemas.microsoft.com/office/drawing/2014/main" id="{516BC888-0F67-BA17-FF52-4B99BBE00EBF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7" name="Freeform 52">
              <a:extLst>
                <a:ext uri="{FF2B5EF4-FFF2-40B4-BE49-F238E27FC236}">
                  <a16:creationId xmlns:a16="http://schemas.microsoft.com/office/drawing/2014/main" id="{2A945628-7C89-1362-503A-C89A7FA368D6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8" name="Freeform 53">
              <a:extLst>
                <a:ext uri="{FF2B5EF4-FFF2-40B4-BE49-F238E27FC236}">
                  <a16:creationId xmlns:a16="http://schemas.microsoft.com/office/drawing/2014/main" id="{C1AB555B-315C-090D-3C7F-240EE4036C14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9" name="Freeform 54">
              <a:extLst>
                <a:ext uri="{FF2B5EF4-FFF2-40B4-BE49-F238E27FC236}">
                  <a16:creationId xmlns:a16="http://schemas.microsoft.com/office/drawing/2014/main" id="{C7B0255E-C4F7-BD15-4CF0-EA4A5E14365D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0" name="Freeform 55">
              <a:extLst>
                <a:ext uri="{FF2B5EF4-FFF2-40B4-BE49-F238E27FC236}">
                  <a16:creationId xmlns:a16="http://schemas.microsoft.com/office/drawing/2014/main" id="{A8C09878-0B8A-AEC6-5A72-9A0467CFF5A1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1" name="Freeform 56">
              <a:extLst>
                <a:ext uri="{FF2B5EF4-FFF2-40B4-BE49-F238E27FC236}">
                  <a16:creationId xmlns:a16="http://schemas.microsoft.com/office/drawing/2014/main" id="{E94820E1-02B7-07C6-32C0-6A1AB9B12A23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2" name="Freeform 57">
              <a:extLst>
                <a:ext uri="{FF2B5EF4-FFF2-40B4-BE49-F238E27FC236}">
                  <a16:creationId xmlns:a16="http://schemas.microsoft.com/office/drawing/2014/main" id="{4B8FBFA8-9E3F-286D-6EEA-AC2F512BF254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BFBFADB0-6E4A-EE5B-1D4D-67A87647C07B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" name="Freeform 59">
              <a:extLst>
                <a:ext uri="{FF2B5EF4-FFF2-40B4-BE49-F238E27FC236}">
                  <a16:creationId xmlns:a16="http://schemas.microsoft.com/office/drawing/2014/main" id="{B25AAD63-AD94-5A44-252A-5B8EAF589A04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5" name="Freeform 60">
              <a:extLst>
                <a:ext uri="{FF2B5EF4-FFF2-40B4-BE49-F238E27FC236}">
                  <a16:creationId xmlns:a16="http://schemas.microsoft.com/office/drawing/2014/main" id="{1A3F39F4-C98B-93CE-39E3-50FB26DA3433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6" name="Freeform 61">
              <a:extLst>
                <a:ext uri="{FF2B5EF4-FFF2-40B4-BE49-F238E27FC236}">
                  <a16:creationId xmlns:a16="http://schemas.microsoft.com/office/drawing/2014/main" id="{FBFB0F18-BA85-1B71-7E5D-4FAF88298856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7" name="Freeform 62">
              <a:extLst>
                <a:ext uri="{FF2B5EF4-FFF2-40B4-BE49-F238E27FC236}">
                  <a16:creationId xmlns:a16="http://schemas.microsoft.com/office/drawing/2014/main" id="{75950ABB-0D59-7836-C370-5D4F0160208A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id="{E795104A-DC45-F9D3-E2A0-7FA1997D0B07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id="{6B473115-6E11-F129-4BD0-EFA22809DB0F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75B596CB-BE96-0CF7-EBBC-FFD461427B01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21" name="Freeform 66">
              <a:extLst>
                <a:ext uri="{FF2B5EF4-FFF2-40B4-BE49-F238E27FC236}">
                  <a16:creationId xmlns:a16="http://schemas.microsoft.com/office/drawing/2014/main" id="{A3B2C8E7-77D2-B23B-8D07-E3685698FADE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22" name="Freeform 67">
              <a:extLst>
                <a:ext uri="{FF2B5EF4-FFF2-40B4-BE49-F238E27FC236}">
                  <a16:creationId xmlns:a16="http://schemas.microsoft.com/office/drawing/2014/main" id="{53E709E8-C9E9-D278-3216-F5A141C0CAF0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23" name="Freeform 68">
              <a:extLst>
                <a:ext uri="{FF2B5EF4-FFF2-40B4-BE49-F238E27FC236}">
                  <a16:creationId xmlns:a16="http://schemas.microsoft.com/office/drawing/2014/main" id="{4C52CAF1-67F6-928A-530B-8E1B943CAAF1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24" name="Freeform 69">
              <a:extLst>
                <a:ext uri="{FF2B5EF4-FFF2-40B4-BE49-F238E27FC236}">
                  <a16:creationId xmlns:a16="http://schemas.microsoft.com/office/drawing/2014/main" id="{75926B04-AADA-55F5-9440-9A3B0268DB01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1C30D1EE-3A8F-E5FB-6B14-606D49C47F88}"/>
              </a:ext>
            </a:extLst>
          </p:cNvPr>
          <p:cNvSpPr/>
          <p:nvPr/>
        </p:nvSpPr>
        <p:spPr>
          <a:xfrm>
            <a:off x="3200400" y="3543300"/>
            <a:ext cx="12192000" cy="3177032"/>
          </a:xfrm>
          <a:prstGeom prst="flowChart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감 사 합 </a:t>
            </a:r>
            <a:r>
              <a:rPr lang="ko-KR" altLang="en-US" sz="13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니</a:t>
            </a:r>
            <a:r>
              <a:rPr lang="ko-KR" altLang="en-US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40783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BE41E-7F29-C578-9ABB-5F1AE87D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D6C590-ACC1-EF76-1EE3-4453F66C417F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9FA28A-1680-D342-33EB-EFE5B369FE46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B8CE717-1C94-44F0-FCEF-D98960F7046F}"/>
              </a:ext>
            </a:extLst>
          </p:cNvPr>
          <p:cNvGrpSpPr>
            <a:grpSpLocks noChangeAspect="1"/>
          </p:cNvGrpSpPr>
          <p:nvPr/>
        </p:nvGrpSpPr>
        <p:grpSpPr>
          <a:xfrm>
            <a:off x="658644" y="1369485"/>
            <a:ext cx="1110101" cy="584368"/>
            <a:chOff x="0" y="0"/>
            <a:chExt cx="1110094" cy="58436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C83A839-B85C-5EAA-A022-C0ECCE85F8C4}"/>
                </a:ext>
              </a:extLst>
            </p:cNvPr>
            <p:cNvSpPr/>
            <p:nvPr/>
          </p:nvSpPr>
          <p:spPr>
            <a:xfrm>
              <a:off x="63500" y="73025"/>
              <a:ext cx="452120" cy="447802"/>
            </a:xfrm>
            <a:custGeom>
              <a:avLst/>
              <a:gdLst/>
              <a:ahLst/>
              <a:cxnLst/>
              <a:rect l="l" t="t" r="r" b="b"/>
              <a:pathLst>
                <a:path w="452120" h="447802">
                  <a:moveTo>
                    <a:pt x="251714" y="220472"/>
                  </a:moveTo>
                  <a:lnTo>
                    <a:pt x="251714" y="171704"/>
                  </a:lnTo>
                  <a:lnTo>
                    <a:pt x="419227" y="171704"/>
                  </a:lnTo>
                  <a:lnTo>
                    <a:pt x="419227" y="0"/>
                  </a:lnTo>
                  <a:lnTo>
                    <a:pt x="32385" y="0"/>
                  </a:lnTo>
                  <a:lnTo>
                    <a:pt x="32385" y="171704"/>
                  </a:lnTo>
                  <a:lnTo>
                    <a:pt x="199771" y="171704"/>
                  </a:lnTo>
                  <a:lnTo>
                    <a:pt x="199771" y="220472"/>
                  </a:lnTo>
                  <a:lnTo>
                    <a:pt x="0" y="220472"/>
                  </a:lnTo>
                  <a:lnTo>
                    <a:pt x="0" y="263906"/>
                  </a:lnTo>
                  <a:lnTo>
                    <a:pt x="452120" y="263906"/>
                  </a:lnTo>
                  <a:lnTo>
                    <a:pt x="452120" y="220472"/>
                  </a:lnTo>
                  <a:close/>
                  <a:moveTo>
                    <a:pt x="84836" y="42418"/>
                  </a:moveTo>
                  <a:lnTo>
                    <a:pt x="367284" y="42418"/>
                  </a:lnTo>
                  <a:lnTo>
                    <a:pt x="367284" y="129286"/>
                  </a:lnTo>
                  <a:lnTo>
                    <a:pt x="84836" y="129286"/>
                  </a:lnTo>
                  <a:close/>
                  <a:moveTo>
                    <a:pt x="27559" y="351917"/>
                  </a:moveTo>
                  <a:lnTo>
                    <a:pt x="367284" y="351917"/>
                  </a:lnTo>
                  <a:lnTo>
                    <a:pt x="367284" y="447802"/>
                  </a:lnTo>
                  <a:lnTo>
                    <a:pt x="420243" y="447802"/>
                  </a:lnTo>
                  <a:lnTo>
                    <a:pt x="420243" y="308483"/>
                  </a:lnTo>
                  <a:lnTo>
                    <a:pt x="27559" y="308483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54527F2-9935-C8D9-5F11-39F79FE30C6E}"/>
                </a:ext>
              </a:extLst>
            </p:cNvPr>
            <p:cNvSpPr/>
            <p:nvPr/>
          </p:nvSpPr>
          <p:spPr>
            <a:xfrm>
              <a:off x="578739" y="63500"/>
              <a:ext cx="467868" cy="456819"/>
            </a:xfrm>
            <a:custGeom>
              <a:avLst/>
              <a:gdLst/>
              <a:ahLst/>
              <a:cxnLst/>
              <a:rect l="l" t="t" r="r" b="b"/>
              <a:pathLst>
                <a:path w="467868" h="456819">
                  <a:moveTo>
                    <a:pt x="182245" y="122936"/>
                  </a:moveTo>
                  <a:lnTo>
                    <a:pt x="298323" y="122936"/>
                  </a:lnTo>
                  <a:lnTo>
                    <a:pt x="298323" y="74168"/>
                  </a:lnTo>
                  <a:lnTo>
                    <a:pt x="182753" y="74168"/>
                  </a:lnTo>
                  <a:lnTo>
                    <a:pt x="182753" y="0"/>
                  </a:lnTo>
                  <a:lnTo>
                    <a:pt x="129159" y="0"/>
                  </a:lnTo>
                  <a:lnTo>
                    <a:pt x="129159" y="74168"/>
                  </a:lnTo>
                  <a:lnTo>
                    <a:pt x="7874" y="74168"/>
                  </a:lnTo>
                  <a:lnTo>
                    <a:pt x="7874" y="122936"/>
                  </a:lnTo>
                  <a:lnTo>
                    <a:pt x="129286" y="122936"/>
                  </a:lnTo>
                  <a:cubicBezTo>
                    <a:pt x="123444" y="260223"/>
                    <a:pt x="76327" y="364617"/>
                    <a:pt x="0" y="378333"/>
                  </a:cubicBezTo>
                  <a:lnTo>
                    <a:pt x="0" y="429768"/>
                  </a:lnTo>
                  <a:cubicBezTo>
                    <a:pt x="67818" y="421767"/>
                    <a:pt x="122428" y="369824"/>
                    <a:pt x="153670" y="282956"/>
                  </a:cubicBezTo>
                  <a:lnTo>
                    <a:pt x="274955" y="429260"/>
                  </a:lnTo>
                  <a:lnTo>
                    <a:pt x="313055" y="395351"/>
                  </a:lnTo>
                  <a:lnTo>
                    <a:pt x="170053" y="226314"/>
                  </a:lnTo>
                  <a:cubicBezTo>
                    <a:pt x="176403" y="195072"/>
                    <a:pt x="180594" y="160020"/>
                    <a:pt x="182245" y="122936"/>
                  </a:cubicBezTo>
                  <a:close/>
                  <a:moveTo>
                    <a:pt x="467868" y="187579"/>
                  </a:moveTo>
                  <a:lnTo>
                    <a:pt x="404241" y="187579"/>
                  </a:lnTo>
                  <a:lnTo>
                    <a:pt x="404241" y="4191"/>
                  </a:lnTo>
                  <a:lnTo>
                    <a:pt x="351790" y="4191"/>
                  </a:lnTo>
                  <a:lnTo>
                    <a:pt x="351790" y="456819"/>
                  </a:lnTo>
                  <a:lnTo>
                    <a:pt x="404241" y="456819"/>
                  </a:lnTo>
                  <a:lnTo>
                    <a:pt x="404241" y="237998"/>
                  </a:lnTo>
                  <a:lnTo>
                    <a:pt x="467868" y="237998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0872B38-CE6F-03F2-A65C-F06B5D08E7EA}"/>
              </a:ext>
            </a:extLst>
          </p:cNvPr>
          <p:cNvGrpSpPr>
            <a:grpSpLocks noChangeAspect="1"/>
          </p:cNvGrpSpPr>
          <p:nvPr/>
        </p:nvGrpSpPr>
        <p:grpSpPr>
          <a:xfrm>
            <a:off x="655063" y="728853"/>
            <a:ext cx="896141" cy="547173"/>
            <a:chOff x="0" y="0"/>
            <a:chExt cx="896137" cy="54716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74BFCD-FEB9-2EA1-B35F-41C31162B90C}"/>
                </a:ext>
              </a:extLst>
            </p:cNvPr>
            <p:cNvSpPr/>
            <p:nvPr/>
          </p:nvSpPr>
          <p:spPr>
            <a:xfrm>
              <a:off x="63500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627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EA67F71-FBBA-AF1D-90A3-6152EEB26777}"/>
                </a:ext>
              </a:extLst>
            </p:cNvPr>
            <p:cNvSpPr/>
            <p:nvPr/>
          </p:nvSpPr>
          <p:spPr>
            <a:xfrm>
              <a:off x="410972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754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78A8083-B5BB-AFDB-69F9-513E360C5C47}"/>
                </a:ext>
              </a:extLst>
            </p:cNvPr>
            <p:cNvSpPr/>
            <p:nvPr/>
          </p:nvSpPr>
          <p:spPr>
            <a:xfrm>
              <a:off x="762000" y="410083"/>
              <a:ext cx="70612" cy="71120"/>
            </a:xfrm>
            <a:custGeom>
              <a:avLst/>
              <a:gdLst/>
              <a:ahLst/>
              <a:cxnLst/>
              <a:rect l="l" t="t" r="r" b="b"/>
              <a:pathLst>
                <a:path w="70612" h="71120">
                  <a:moveTo>
                    <a:pt x="35560" y="71120"/>
                  </a:moveTo>
                  <a:cubicBezTo>
                    <a:pt x="55626" y="71120"/>
                    <a:pt x="70612" y="55626"/>
                    <a:pt x="70612" y="35560"/>
                  </a:cubicBezTo>
                  <a:cubicBezTo>
                    <a:pt x="70612" y="15494"/>
                    <a:pt x="55626" y="0"/>
                    <a:pt x="35560" y="0"/>
                  </a:cubicBezTo>
                  <a:cubicBezTo>
                    <a:pt x="15494" y="0"/>
                    <a:pt x="0" y="15367"/>
                    <a:pt x="0" y="35433"/>
                  </a:cubicBezTo>
                  <a:cubicBezTo>
                    <a:pt x="0" y="55499"/>
                    <a:pt x="15494" y="70993"/>
                    <a:pt x="35560" y="70993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E1B5A77-B392-D694-6358-4F76A5C5E876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1620745"/>
            <a:ext cx="473564" cy="430159"/>
            <a:chOff x="0" y="0"/>
            <a:chExt cx="473570" cy="43014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105C943-7AA3-9B92-DBA6-800080DBF5C3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5E03F25-5E77-7653-FC63-E5EF4F33C549}"/>
                </a:ext>
              </a:extLst>
            </p:cNvPr>
            <p:cNvSpPr/>
            <p:nvPr/>
          </p:nvSpPr>
          <p:spPr>
            <a:xfrm>
              <a:off x="312039" y="70358"/>
              <a:ext cx="98044" cy="289814"/>
            </a:xfrm>
            <a:custGeom>
              <a:avLst/>
              <a:gdLst/>
              <a:ahLst/>
              <a:cxnLst/>
              <a:rect l="l" t="t" r="r" b="b"/>
              <a:pathLst>
                <a:path w="98044" h="289814">
                  <a:moveTo>
                    <a:pt x="60071" y="289814"/>
                  </a:moveTo>
                  <a:lnTo>
                    <a:pt x="98044" y="289814"/>
                  </a:lnTo>
                  <a:lnTo>
                    <a:pt x="98044" y="0"/>
                  </a:lnTo>
                  <a:lnTo>
                    <a:pt x="0" y="0"/>
                  </a:lnTo>
                  <a:lnTo>
                    <a:pt x="0" y="33274"/>
                  </a:lnTo>
                  <a:lnTo>
                    <a:pt x="60071" y="33274"/>
                  </a:ln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9AAD5AB-2199-BEF7-C92E-125AD445DC8E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6540846"/>
            <a:ext cx="598370" cy="430159"/>
            <a:chOff x="0" y="0"/>
            <a:chExt cx="598373" cy="43014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1FD168F-70C4-59BA-6196-D9B81B8EEBB9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F651D45-77E7-BA18-A29F-119345891561}"/>
                </a:ext>
              </a:extLst>
            </p:cNvPr>
            <p:cNvSpPr/>
            <p:nvPr/>
          </p:nvSpPr>
          <p:spPr>
            <a:xfrm>
              <a:off x="305181" y="70358"/>
              <a:ext cx="229743" cy="289814"/>
            </a:xfrm>
            <a:custGeom>
              <a:avLst/>
              <a:gdLst/>
              <a:ahLst/>
              <a:cxnLst/>
              <a:rect l="l" t="t" r="r" b="b"/>
              <a:pathLst>
                <a:path w="229743" h="289814">
                  <a:moveTo>
                    <a:pt x="146177" y="289814"/>
                  </a:moveTo>
                  <a:lnTo>
                    <a:pt x="182372" y="289814"/>
                  </a:lnTo>
                  <a:lnTo>
                    <a:pt x="182372" y="224282"/>
                  </a:lnTo>
                  <a:lnTo>
                    <a:pt x="229743" y="224282"/>
                  </a:lnTo>
                  <a:lnTo>
                    <a:pt x="229743" y="192151"/>
                  </a:lnTo>
                  <a:lnTo>
                    <a:pt x="182245" y="192151"/>
                  </a:lnTo>
                  <a:lnTo>
                    <a:pt x="182245" y="0"/>
                  </a:lnTo>
                  <a:lnTo>
                    <a:pt x="137414" y="0"/>
                  </a:lnTo>
                  <a:lnTo>
                    <a:pt x="0" y="192151"/>
                  </a:lnTo>
                  <a:lnTo>
                    <a:pt x="0" y="224282"/>
                  </a:lnTo>
                  <a:lnTo>
                    <a:pt x="146177" y="224282"/>
                  </a:lnTo>
                  <a:close/>
                  <a:moveTo>
                    <a:pt x="38989" y="192151"/>
                  </a:moveTo>
                  <a:lnTo>
                    <a:pt x="146177" y="41656"/>
                  </a:lnTo>
                  <a:lnTo>
                    <a:pt x="146177" y="192151"/>
                  </a:ln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CF8F06-50C6-A122-1766-A18F9F6D15B9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3249111"/>
            <a:ext cx="578472" cy="430159"/>
            <a:chOff x="0" y="0"/>
            <a:chExt cx="578472" cy="43014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8FEA92D-EB2C-8956-49FB-E66169B91C2D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4FF4E1D-7B74-FECE-B651-DAFC39931F1E}"/>
                </a:ext>
              </a:extLst>
            </p:cNvPr>
            <p:cNvSpPr/>
            <p:nvPr/>
          </p:nvSpPr>
          <p:spPr>
            <a:xfrm>
              <a:off x="310007" y="63627"/>
              <a:ext cx="204978" cy="296545"/>
            </a:xfrm>
            <a:custGeom>
              <a:avLst/>
              <a:gdLst/>
              <a:ahLst/>
              <a:cxnLst/>
              <a:rect l="l" t="t" r="r" b="b"/>
              <a:pathLst>
                <a:path w="204978" h="296545">
                  <a:moveTo>
                    <a:pt x="3429" y="296545"/>
                  </a:moveTo>
                  <a:lnTo>
                    <a:pt x="204978" y="296545"/>
                  </a:lnTo>
                  <a:lnTo>
                    <a:pt x="204978" y="263652"/>
                  </a:lnTo>
                  <a:lnTo>
                    <a:pt x="58039" y="263652"/>
                  </a:lnTo>
                  <a:lnTo>
                    <a:pt x="133985" y="189103"/>
                  </a:lnTo>
                  <a:cubicBezTo>
                    <a:pt x="177419" y="144653"/>
                    <a:pt x="195072" y="118237"/>
                    <a:pt x="195072" y="87122"/>
                  </a:cubicBezTo>
                  <a:cubicBezTo>
                    <a:pt x="195072" y="35052"/>
                    <a:pt x="156718" y="0"/>
                    <a:pt x="98425" y="0"/>
                  </a:cubicBezTo>
                  <a:cubicBezTo>
                    <a:pt x="37973" y="0"/>
                    <a:pt x="0" y="43053"/>
                    <a:pt x="0" y="95504"/>
                  </a:cubicBezTo>
                  <a:lnTo>
                    <a:pt x="37973" y="95504"/>
                  </a:lnTo>
                  <a:cubicBezTo>
                    <a:pt x="37973" y="63246"/>
                    <a:pt x="58928" y="33655"/>
                    <a:pt x="98044" y="33655"/>
                  </a:cubicBezTo>
                  <a:cubicBezTo>
                    <a:pt x="134239" y="33655"/>
                    <a:pt x="157353" y="53594"/>
                    <a:pt x="157353" y="87503"/>
                  </a:cubicBezTo>
                  <a:cubicBezTo>
                    <a:pt x="157353" y="108077"/>
                    <a:pt x="142875" y="131699"/>
                    <a:pt x="106045" y="168910"/>
                  </a:cubicBezTo>
                  <a:lnTo>
                    <a:pt x="3302" y="272034"/>
                  </a:ln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65A75A8-53ED-A5B3-46A5-757B42759B31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4915643"/>
            <a:ext cx="579558" cy="430159"/>
            <a:chOff x="0" y="0"/>
            <a:chExt cx="579564" cy="43014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F3E8522-8C0E-D010-7079-B31BE1048784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CFCEC51-805E-A21E-8BBB-3986E85756D2}"/>
                </a:ext>
              </a:extLst>
            </p:cNvPr>
            <p:cNvSpPr/>
            <p:nvPr/>
          </p:nvSpPr>
          <p:spPr>
            <a:xfrm>
              <a:off x="311277" y="63500"/>
              <a:ext cx="204724" cy="303149"/>
            </a:xfrm>
            <a:custGeom>
              <a:avLst/>
              <a:gdLst/>
              <a:ahLst/>
              <a:cxnLst/>
              <a:rect l="l" t="t" r="r" b="b"/>
              <a:pathLst>
                <a:path w="204724" h="303149">
                  <a:moveTo>
                    <a:pt x="102743" y="303149"/>
                  </a:moveTo>
                  <a:cubicBezTo>
                    <a:pt x="163576" y="303149"/>
                    <a:pt x="204724" y="266192"/>
                    <a:pt x="204724" y="217805"/>
                  </a:cubicBezTo>
                  <a:cubicBezTo>
                    <a:pt x="204724" y="177673"/>
                    <a:pt x="174752" y="154813"/>
                    <a:pt x="145415" y="149479"/>
                  </a:cubicBezTo>
                  <a:cubicBezTo>
                    <a:pt x="172212" y="143002"/>
                    <a:pt x="197104" y="118364"/>
                    <a:pt x="197104" y="82931"/>
                  </a:cubicBezTo>
                  <a:cubicBezTo>
                    <a:pt x="197231" y="37211"/>
                    <a:pt x="158496" y="0"/>
                    <a:pt x="98806" y="0"/>
                  </a:cubicBezTo>
                  <a:cubicBezTo>
                    <a:pt x="39497" y="0"/>
                    <a:pt x="381" y="39751"/>
                    <a:pt x="381" y="90805"/>
                  </a:cubicBezTo>
                  <a:lnTo>
                    <a:pt x="38354" y="90805"/>
                  </a:lnTo>
                  <a:cubicBezTo>
                    <a:pt x="38354" y="60071"/>
                    <a:pt x="59690" y="32512"/>
                    <a:pt x="98806" y="32512"/>
                  </a:cubicBezTo>
                  <a:cubicBezTo>
                    <a:pt x="137160" y="32512"/>
                    <a:pt x="159639" y="55626"/>
                    <a:pt x="159639" y="83820"/>
                  </a:cubicBezTo>
                  <a:cubicBezTo>
                    <a:pt x="159639" y="113792"/>
                    <a:pt x="134620" y="134874"/>
                    <a:pt x="97790" y="134874"/>
                  </a:cubicBezTo>
                  <a:lnTo>
                    <a:pt x="65913" y="134874"/>
                  </a:lnTo>
                  <a:lnTo>
                    <a:pt x="65913" y="166370"/>
                  </a:lnTo>
                  <a:lnTo>
                    <a:pt x="97663" y="166370"/>
                  </a:lnTo>
                  <a:cubicBezTo>
                    <a:pt x="141478" y="166370"/>
                    <a:pt x="167513" y="185547"/>
                    <a:pt x="167513" y="218059"/>
                  </a:cubicBezTo>
                  <a:cubicBezTo>
                    <a:pt x="167513" y="247015"/>
                    <a:pt x="143256" y="270129"/>
                    <a:pt x="102743" y="270129"/>
                  </a:cubicBezTo>
                  <a:cubicBezTo>
                    <a:pt x="61849" y="270129"/>
                    <a:pt x="38735" y="245872"/>
                    <a:pt x="37592" y="214757"/>
                  </a:cubicBezTo>
                  <a:lnTo>
                    <a:pt x="0" y="214757"/>
                  </a:lnTo>
                  <a:cubicBezTo>
                    <a:pt x="2159" y="265430"/>
                    <a:pt x="40513" y="303022"/>
                    <a:pt x="102743" y="303022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2A96BFB-576C-5B6A-3BDC-F9473FADE571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8207369"/>
            <a:ext cx="579558" cy="430159"/>
            <a:chOff x="0" y="0"/>
            <a:chExt cx="579564" cy="430149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AD505B5-37A3-3783-5FBA-E4C00EA13C56}"/>
                </a:ext>
              </a:extLst>
            </p:cNvPr>
            <p:cNvSpPr/>
            <p:nvPr/>
          </p:nvSpPr>
          <p:spPr>
            <a:xfrm>
              <a:off x="63500" y="63500"/>
              <a:ext cx="213741" cy="303276"/>
            </a:xfrm>
            <a:custGeom>
              <a:avLst/>
              <a:gdLst/>
              <a:ahLst/>
              <a:cxnLst/>
              <a:rect l="l" t="t" r="r" b="b"/>
              <a:pathLst>
                <a:path w="213741" h="303276">
                  <a:moveTo>
                    <a:pt x="107061" y="303149"/>
                  </a:moveTo>
                  <a:cubicBezTo>
                    <a:pt x="167894" y="303149"/>
                    <a:pt x="213741" y="252857"/>
                    <a:pt x="213741" y="151511"/>
                  </a:cubicBezTo>
                  <a:cubicBezTo>
                    <a:pt x="213741" y="50165"/>
                    <a:pt x="167894" y="0"/>
                    <a:pt x="107061" y="0"/>
                  </a:cubicBezTo>
                  <a:cubicBezTo>
                    <a:pt x="45974" y="0"/>
                    <a:pt x="0" y="50292"/>
                    <a:pt x="0" y="151638"/>
                  </a:cubicBezTo>
                  <a:cubicBezTo>
                    <a:pt x="0" y="252984"/>
                    <a:pt x="45974" y="303276"/>
                    <a:pt x="107061" y="303276"/>
                  </a:cubicBezTo>
                  <a:close/>
                  <a:moveTo>
                    <a:pt x="107061" y="269494"/>
                  </a:moveTo>
                  <a:cubicBezTo>
                    <a:pt x="67691" y="269494"/>
                    <a:pt x="36576" y="230378"/>
                    <a:pt x="36576" y="151511"/>
                  </a:cubicBezTo>
                  <a:cubicBezTo>
                    <a:pt x="36576" y="73025"/>
                    <a:pt x="67691" y="33528"/>
                    <a:pt x="107061" y="33528"/>
                  </a:cubicBezTo>
                  <a:cubicBezTo>
                    <a:pt x="146177" y="33528"/>
                    <a:pt x="177292" y="72898"/>
                    <a:pt x="177292" y="151511"/>
                  </a:cubicBezTo>
                  <a:cubicBezTo>
                    <a:pt x="177292" y="230378"/>
                    <a:pt x="146177" y="269494"/>
                    <a:pt x="107061" y="26949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44111D-63BC-07C9-C2A6-6C5B70B43710}"/>
                </a:ext>
              </a:extLst>
            </p:cNvPr>
            <p:cNvSpPr/>
            <p:nvPr/>
          </p:nvSpPr>
          <p:spPr>
            <a:xfrm>
              <a:off x="311277" y="70358"/>
              <a:ext cx="204724" cy="296291"/>
            </a:xfrm>
            <a:custGeom>
              <a:avLst/>
              <a:gdLst/>
              <a:ahLst/>
              <a:cxnLst/>
              <a:rect l="l" t="t" r="r" b="b"/>
              <a:pathLst>
                <a:path w="204724" h="296291">
                  <a:moveTo>
                    <a:pt x="102362" y="296291"/>
                  </a:moveTo>
                  <a:cubicBezTo>
                    <a:pt x="163195" y="296291"/>
                    <a:pt x="204724" y="254635"/>
                    <a:pt x="204724" y="197231"/>
                  </a:cubicBezTo>
                  <a:cubicBezTo>
                    <a:pt x="204724" y="139319"/>
                    <a:pt x="164211" y="99949"/>
                    <a:pt x="109220" y="99949"/>
                  </a:cubicBezTo>
                  <a:cubicBezTo>
                    <a:pt x="75946" y="99949"/>
                    <a:pt x="54610" y="114427"/>
                    <a:pt x="43688" y="127762"/>
                  </a:cubicBezTo>
                  <a:lnTo>
                    <a:pt x="48768" y="33020"/>
                  </a:lnTo>
                  <a:lnTo>
                    <a:pt x="189992" y="33020"/>
                  </a:lnTo>
                  <a:lnTo>
                    <a:pt x="189992" y="0"/>
                  </a:lnTo>
                  <a:lnTo>
                    <a:pt x="14097" y="0"/>
                  </a:lnTo>
                  <a:lnTo>
                    <a:pt x="5715" y="166751"/>
                  </a:lnTo>
                  <a:lnTo>
                    <a:pt x="43053" y="166751"/>
                  </a:lnTo>
                  <a:cubicBezTo>
                    <a:pt x="52832" y="148717"/>
                    <a:pt x="71247" y="132334"/>
                    <a:pt x="103124" y="132334"/>
                  </a:cubicBezTo>
                  <a:cubicBezTo>
                    <a:pt x="141478" y="132334"/>
                    <a:pt x="167513" y="159766"/>
                    <a:pt x="167513" y="197104"/>
                  </a:cubicBezTo>
                  <a:cubicBezTo>
                    <a:pt x="167513" y="235077"/>
                    <a:pt x="142494" y="263271"/>
                    <a:pt x="102362" y="263271"/>
                  </a:cubicBezTo>
                  <a:cubicBezTo>
                    <a:pt x="61468" y="263271"/>
                    <a:pt x="38735" y="239014"/>
                    <a:pt x="37592" y="207899"/>
                  </a:cubicBezTo>
                  <a:lnTo>
                    <a:pt x="0" y="207899"/>
                  </a:lnTo>
                  <a:cubicBezTo>
                    <a:pt x="2159" y="258191"/>
                    <a:pt x="39751" y="296164"/>
                    <a:pt x="102362" y="296164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A5351D9-7346-6C76-E384-E2B51622D62A}"/>
              </a:ext>
            </a:extLst>
          </p:cNvPr>
          <p:cNvGrpSpPr>
            <a:grpSpLocks noChangeAspect="1"/>
          </p:cNvGrpSpPr>
          <p:nvPr/>
        </p:nvGrpSpPr>
        <p:grpSpPr>
          <a:xfrm>
            <a:off x="3672954" y="2136934"/>
            <a:ext cx="947452" cy="517122"/>
            <a:chOff x="0" y="0"/>
            <a:chExt cx="947445" cy="517119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F0D7B6F-8578-2F83-34AE-C1F1C289C6E0}"/>
                </a:ext>
              </a:extLst>
            </p:cNvPr>
            <p:cNvSpPr/>
            <p:nvPr/>
          </p:nvSpPr>
          <p:spPr>
            <a:xfrm>
              <a:off x="63500" y="63500"/>
              <a:ext cx="366395" cy="390144"/>
            </a:xfrm>
            <a:custGeom>
              <a:avLst/>
              <a:gdLst/>
              <a:ahLst/>
              <a:cxnLst/>
              <a:rect l="l" t="t" r="r" b="b"/>
              <a:pathLst>
                <a:path w="366395" h="390144">
                  <a:moveTo>
                    <a:pt x="322961" y="0"/>
                  </a:moveTo>
                  <a:lnTo>
                    <a:pt x="322961" y="157099"/>
                  </a:lnTo>
                  <a:lnTo>
                    <a:pt x="256286" y="157099"/>
                  </a:lnTo>
                  <a:lnTo>
                    <a:pt x="256286" y="2286"/>
                  </a:lnTo>
                  <a:lnTo>
                    <a:pt x="212852" y="2286"/>
                  </a:lnTo>
                  <a:lnTo>
                    <a:pt x="212852" y="383286"/>
                  </a:lnTo>
                  <a:lnTo>
                    <a:pt x="256286" y="383286"/>
                  </a:lnTo>
                  <a:lnTo>
                    <a:pt x="256286" y="199644"/>
                  </a:lnTo>
                  <a:lnTo>
                    <a:pt x="322961" y="199644"/>
                  </a:lnTo>
                  <a:lnTo>
                    <a:pt x="322961" y="390144"/>
                  </a:lnTo>
                  <a:lnTo>
                    <a:pt x="366395" y="390144"/>
                  </a:lnTo>
                  <a:lnTo>
                    <a:pt x="366395" y="0"/>
                  </a:lnTo>
                  <a:close/>
                  <a:moveTo>
                    <a:pt x="0" y="55245"/>
                  </a:moveTo>
                  <a:lnTo>
                    <a:pt x="119253" y="55245"/>
                  </a:lnTo>
                  <a:lnTo>
                    <a:pt x="119253" y="121539"/>
                  </a:lnTo>
                  <a:cubicBezTo>
                    <a:pt x="119253" y="242189"/>
                    <a:pt x="72644" y="321183"/>
                    <a:pt x="0" y="323469"/>
                  </a:cubicBezTo>
                  <a:lnTo>
                    <a:pt x="0" y="366014"/>
                  </a:lnTo>
                  <a:cubicBezTo>
                    <a:pt x="95504" y="365125"/>
                    <a:pt x="163068" y="270129"/>
                    <a:pt x="163068" y="119380"/>
                  </a:cubicBezTo>
                  <a:lnTo>
                    <a:pt x="163068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778852E-B098-B974-3875-AADDA8C82F7C}"/>
                </a:ext>
              </a:extLst>
            </p:cNvPr>
            <p:cNvSpPr/>
            <p:nvPr/>
          </p:nvSpPr>
          <p:spPr>
            <a:xfrm>
              <a:off x="494284" y="70485"/>
              <a:ext cx="389636" cy="364363"/>
            </a:xfrm>
            <a:custGeom>
              <a:avLst/>
              <a:gdLst/>
              <a:ahLst/>
              <a:cxnLst/>
              <a:rect l="l" t="t" r="r" b="b"/>
              <a:pathLst>
                <a:path w="389636" h="364363">
                  <a:moveTo>
                    <a:pt x="300101" y="322834"/>
                  </a:moveTo>
                  <a:lnTo>
                    <a:pt x="300101" y="216916"/>
                  </a:lnTo>
                  <a:cubicBezTo>
                    <a:pt x="344424" y="196850"/>
                    <a:pt x="370459" y="162052"/>
                    <a:pt x="370459" y="118745"/>
                  </a:cubicBezTo>
                  <a:cubicBezTo>
                    <a:pt x="370459" y="46609"/>
                    <a:pt x="300990" y="0"/>
                    <a:pt x="194564" y="0"/>
                  </a:cubicBezTo>
                  <a:cubicBezTo>
                    <a:pt x="88138" y="0"/>
                    <a:pt x="18669" y="46482"/>
                    <a:pt x="18669" y="118618"/>
                  </a:cubicBezTo>
                  <a:cubicBezTo>
                    <a:pt x="18669" y="162433"/>
                    <a:pt x="44704" y="196723"/>
                    <a:pt x="89535" y="217297"/>
                  </a:cubicBezTo>
                  <a:lnTo>
                    <a:pt x="89535" y="322834"/>
                  </a:lnTo>
                  <a:lnTo>
                    <a:pt x="0" y="322834"/>
                  </a:lnTo>
                  <a:lnTo>
                    <a:pt x="0" y="364363"/>
                  </a:lnTo>
                  <a:lnTo>
                    <a:pt x="389636" y="364363"/>
                  </a:lnTo>
                  <a:lnTo>
                    <a:pt x="389636" y="322834"/>
                  </a:lnTo>
                  <a:close/>
                  <a:moveTo>
                    <a:pt x="66675" y="118618"/>
                  </a:moveTo>
                  <a:cubicBezTo>
                    <a:pt x="66675" y="71120"/>
                    <a:pt x="117856" y="41021"/>
                    <a:pt x="194564" y="41021"/>
                  </a:cubicBezTo>
                  <a:cubicBezTo>
                    <a:pt x="271272" y="41021"/>
                    <a:pt x="322961" y="71120"/>
                    <a:pt x="322961" y="118618"/>
                  </a:cubicBezTo>
                  <a:cubicBezTo>
                    <a:pt x="322961" y="165227"/>
                    <a:pt x="271399" y="195834"/>
                    <a:pt x="194564" y="195834"/>
                  </a:cubicBezTo>
                  <a:cubicBezTo>
                    <a:pt x="117729" y="195834"/>
                    <a:pt x="66675" y="165227"/>
                    <a:pt x="66675" y="118618"/>
                  </a:cubicBezTo>
                  <a:close/>
                  <a:moveTo>
                    <a:pt x="134747" y="231394"/>
                  </a:moveTo>
                  <a:cubicBezTo>
                    <a:pt x="153035" y="235077"/>
                    <a:pt x="173101" y="236855"/>
                    <a:pt x="194564" y="236855"/>
                  </a:cubicBezTo>
                  <a:cubicBezTo>
                    <a:pt x="216535" y="236855"/>
                    <a:pt x="236601" y="235077"/>
                    <a:pt x="254889" y="231394"/>
                  </a:cubicBezTo>
                  <a:lnTo>
                    <a:pt x="254889" y="322707"/>
                  </a:lnTo>
                  <a:lnTo>
                    <a:pt x="134747" y="322707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2CE3F2A-5EA0-34CA-E634-D1BA1A2D8417}"/>
              </a:ext>
            </a:extLst>
          </p:cNvPr>
          <p:cNvGrpSpPr>
            <a:grpSpLocks noChangeAspect="1"/>
          </p:cNvGrpSpPr>
          <p:nvPr/>
        </p:nvGrpSpPr>
        <p:grpSpPr>
          <a:xfrm>
            <a:off x="3669754" y="5431831"/>
            <a:ext cx="928259" cy="517122"/>
            <a:chOff x="0" y="0"/>
            <a:chExt cx="928256" cy="517119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CAC1617-CAAE-2F09-8FA9-D87083B31C39}"/>
                </a:ext>
              </a:extLst>
            </p:cNvPr>
            <p:cNvSpPr/>
            <p:nvPr/>
          </p:nvSpPr>
          <p:spPr>
            <a:xfrm>
              <a:off x="63500" y="63500"/>
              <a:ext cx="402463" cy="390144"/>
            </a:xfrm>
            <a:custGeom>
              <a:avLst/>
              <a:gdLst/>
              <a:ahLst/>
              <a:cxnLst/>
              <a:rect l="l" t="t" r="r" b="b"/>
              <a:pathLst>
                <a:path w="402463" h="390144">
                  <a:moveTo>
                    <a:pt x="402463" y="82677"/>
                  </a:moveTo>
                  <a:lnTo>
                    <a:pt x="347599" y="82677"/>
                  </a:lnTo>
                  <a:lnTo>
                    <a:pt x="347599" y="0"/>
                  </a:lnTo>
                  <a:lnTo>
                    <a:pt x="302387" y="0"/>
                  </a:lnTo>
                  <a:lnTo>
                    <a:pt x="302387" y="232918"/>
                  </a:lnTo>
                  <a:lnTo>
                    <a:pt x="347599" y="232918"/>
                  </a:lnTo>
                  <a:lnTo>
                    <a:pt x="347599" y="125603"/>
                  </a:lnTo>
                  <a:lnTo>
                    <a:pt x="402463" y="125603"/>
                  </a:lnTo>
                  <a:close/>
                  <a:moveTo>
                    <a:pt x="128778" y="141605"/>
                  </a:moveTo>
                  <a:lnTo>
                    <a:pt x="241173" y="218313"/>
                  </a:lnTo>
                  <a:lnTo>
                    <a:pt x="265430" y="184531"/>
                  </a:lnTo>
                  <a:lnTo>
                    <a:pt x="145796" y="104140"/>
                  </a:lnTo>
                  <a:cubicBezTo>
                    <a:pt x="151257" y="86741"/>
                    <a:pt x="154940" y="68453"/>
                    <a:pt x="155448" y="48895"/>
                  </a:cubicBezTo>
                  <a:lnTo>
                    <a:pt x="254000" y="48895"/>
                  </a:lnTo>
                  <a:lnTo>
                    <a:pt x="254000" y="10033"/>
                  </a:lnTo>
                  <a:lnTo>
                    <a:pt x="5080" y="10033"/>
                  </a:lnTo>
                  <a:lnTo>
                    <a:pt x="5080" y="48895"/>
                  </a:lnTo>
                  <a:lnTo>
                    <a:pt x="110109" y="48895"/>
                  </a:lnTo>
                  <a:cubicBezTo>
                    <a:pt x="105537" y="120142"/>
                    <a:pt x="65278" y="170815"/>
                    <a:pt x="0" y="180467"/>
                  </a:cubicBezTo>
                  <a:lnTo>
                    <a:pt x="0" y="221615"/>
                  </a:lnTo>
                  <a:cubicBezTo>
                    <a:pt x="56642" y="215646"/>
                    <a:pt x="101854" y="185928"/>
                    <a:pt x="128778" y="141732"/>
                  </a:cubicBezTo>
                  <a:close/>
                  <a:moveTo>
                    <a:pt x="17780" y="293751"/>
                  </a:moveTo>
                  <a:lnTo>
                    <a:pt x="302006" y="293751"/>
                  </a:lnTo>
                  <a:lnTo>
                    <a:pt x="302006" y="390144"/>
                  </a:lnTo>
                  <a:lnTo>
                    <a:pt x="347726" y="390144"/>
                  </a:lnTo>
                  <a:lnTo>
                    <a:pt x="347726" y="254508"/>
                  </a:lnTo>
                  <a:lnTo>
                    <a:pt x="17780" y="254508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3267CE5-D57D-49AB-3A5D-FE672889F418}"/>
                </a:ext>
              </a:extLst>
            </p:cNvPr>
            <p:cNvSpPr/>
            <p:nvPr/>
          </p:nvSpPr>
          <p:spPr>
            <a:xfrm>
              <a:off x="501142" y="63500"/>
              <a:ext cx="363728" cy="385064"/>
            </a:xfrm>
            <a:custGeom>
              <a:avLst/>
              <a:gdLst/>
              <a:ahLst/>
              <a:cxnLst/>
              <a:rect l="l" t="t" r="r" b="b"/>
              <a:pathLst>
                <a:path w="363728" h="385064">
                  <a:moveTo>
                    <a:pt x="318389" y="0"/>
                  </a:moveTo>
                  <a:lnTo>
                    <a:pt x="318389" y="78105"/>
                  </a:lnTo>
                  <a:lnTo>
                    <a:pt x="237998" y="78105"/>
                  </a:lnTo>
                  <a:cubicBezTo>
                    <a:pt x="227076" y="33782"/>
                    <a:pt x="183642" y="4572"/>
                    <a:pt x="120650" y="4572"/>
                  </a:cubicBezTo>
                  <a:cubicBezTo>
                    <a:pt x="46609" y="4572"/>
                    <a:pt x="0" y="44323"/>
                    <a:pt x="0" y="100965"/>
                  </a:cubicBezTo>
                  <a:cubicBezTo>
                    <a:pt x="0" y="157607"/>
                    <a:pt x="46609" y="197358"/>
                    <a:pt x="120650" y="197358"/>
                  </a:cubicBezTo>
                  <a:cubicBezTo>
                    <a:pt x="185547" y="197358"/>
                    <a:pt x="229362" y="166243"/>
                    <a:pt x="239014" y="120142"/>
                  </a:cubicBezTo>
                  <a:lnTo>
                    <a:pt x="318516" y="120142"/>
                  </a:lnTo>
                  <a:lnTo>
                    <a:pt x="318516" y="200025"/>
                  </a:lnTo>
                  <a:lnTo>
                    <a:pt x="363728" y="200025"/>
                  </a:lnTo>
                  <a:lnTo>
                    <a:pt x="363728" y="0"/>
                  </a:lnTo>
                  <a:close/>
                  <a:moveTo>
                    <a:pt x="120650" y="159893"/>
                  </a:moveTo>
                  <a:cubicBezTo>
                    <a:pt x="75819" y="159893"/>
                    <a:pt x="45212" y="137541"/>
                    <a:pt x="45212" y="100965"/>
                  </a:cubicBezTo>
                  <a:cubicBezTo>
                    <a:pt x="45212" y="64389"/>
                    <a:pt x="75819" y="42037"/>
                    <a:pt x="120650" y="42037"/>
                  </a:cubicBezTo>
                  <a:cubicBezTo>
                    <a:pt x="165481" y="42037"/>
                    <a:pt x="195580" y="64389"/>
                    <a:pt x="195580" y="100965"/>
                  </a:cubicBezTo>
                  <a:cubicBezTo>
                    <a:pt x="195580" y="137541"/>
                    <a:pt x="165481" y="159893"/>
                    <a:pt x="120650" y="159893"/>
                  </a:cubicBezTo>
                  <a:close/>
                  <a:moveTo>
                    <a:pt x="318897" y="262636"/>
                  </a:moveTo>
                  <a:lnTo>
                    <a:pt x="80391" y="262636"/>
                  </a:lnTo>
                  <a:lnTo>
                    <a:pt x="80391" y="221615"/>
                  </a:lnTo>
                  <a:lnTo>
                    <a:pt x="36068" y="221615"/>
                  </a:lnTo>
                  <a:lnTo>
                    <a:pt x="36068" y="385064"/>
                  </a:lnTo>
                  <a:lnTo>
                    <a:pt x="363601" y="385064"/>
                  </a:lnTo>
                  <a:lnTo>
                    <a:pt x="363601" y="221615"/>
                  </a:lnTo>
                  <a:lnTo>
                    <a:pt x="318897" y="221615"/>
                  </a:lnTo>
                  <a:close/>
                  <a:moveTo>
                    <a:pt x="80391" y="348107"/>
                  </a:moveTo>
                  <a:lnTo>
                    <a:pt x="80391" y="298704"/>
                  </a:lnTo>
                  <a:lnTo>
                    <a:pt x="318897" y="298704"/>
                  </a:lnTo>
                  <a:lnTo>
                    <a:pt x="318897" y="347980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0AE0773E-6B51-A9AD-57D3-5599F2490468}"/>
              </a:ext>
            </a:extLst>
          </p:cNvPr>
          <p:cNvGrpSpPr>
            <a:grpSpLocks noChangeAspect="1"/>
          </p:cNvGrpSpPr>
          <p:nvPr/>
        </p:nvGrpSpPr>
        <p:grpSpPr>
          <a:xfrm>
            <a:off x="3664277" y="8716708"/>
            <a:ext cx="974398" cy="518951"/>
            <a:chOff x="0" y="0"/>
            <a:chExt cx="974395" cy="518947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BB2915F-AF97-799F-26A5-BAE03081C9F2}"/>
                </a:ext>
              </a:extLst>
            </p:cNvPr>
            <p:cNvSpPr/>
            <p:nvPr/>
          </p:nvSpPr>
          <p:spPr>
            <a:xfrm>
              <a:off x="63500" y="84074"/>
              <a:ext cx="389636" cy="357632"/>
            </a:xfrm>
            <a:custGeom>
              <a:avLst/>
              <a:gdLst/>
              <a:ahLst/>
              <a:cxnLst/>
              <a:rect l="l" t="t" r="r" b="b"/>
              <a:pathLst>
                <a:path w="389636" h="357632">
                  <a:moveTo>
                    <a:pt x="316611" y="257683"/>
                  </a:moveTo>
                  <a:lnTo>
                    <a:pt x="363601" y="257683"/>
                  </a:lnTo>
                  <a:lnTo>
                    <a:pt x="363601" y="0"/>
                  </a:lnTo>
                  <a:lnTo>
                    <a:pt x="23749" y="0"/>
                  </a:lnTo>
                  <a:lnTo>
                    <a:pt x="23749" y="42418"/>
                  </a:lnTo>
                  <a:lnTo>
                    <a:pt x="316611" y="42418"/>
                  </a:lnTo>
                  <a:close/>
                  <a:moveTo>
                    <a:pt x="191897" y="315214"/>
                  </a:moveTo>
                  <a:lnTo>
                    <a:pt x="191897" y="141097"/>
                  </a:lnTo>
                  <a:lnTo>
                    <a:pt x="145288" y="141097"/>
                  </a:lnTo>
                  <a:lnTo>
                    <a:pt x="145288" y="315087"/>
                  </a:lnTo>
                  <a:lnTo>
                    <a:pt x="0" y="315087"/>
                  </a:lnTo>
                  <a:lnTo>
                    <a:pt x="0" y="357632"/>
                  </a:lnTo>
                  <a:lnTo>
                    <a:pt x="389636" y="357632"/>
                  </a:lnTo>
                  <a:lnTo>
                    <a:pt x="389636" y="31521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58373B3-C052-6596-61DF-D43C45B74115}"/>
                </a:ext>
              </a:extLst>
            </p:cNvPr>
            <p:cNvSpPr/>
            <p:nvPr/>
          </p:nvSpPr>
          <p:spPr>
            <a:xfrm>
              <a:off x="508381" y="63500"/>
              <a:ext cx="402590" cy="391922"/>
            </a:xfrm>
            <a:custGeom>
              <a:avLst/>
              <a:gdLst/>
              <a:ahLst/>
              <a:cxnLst/>
              <a:rect l="l" t="t" r="r" b="b"/>
              <a:pathLst>
                <a:path w="402590" h="391922">
                  <a:moveTo>
                    <a:pt x="126619" y="135636"/>
                  </a:moveTo>
                  <a:lnTo>
                    <a:pt x="242697" y="195072"/>
                  </a:lnTo>
                  <a:lnTo>
                    <a:pt x="260477" y="162179"/>
                  </a:lnTo>
                  <a:lnTo>
                    <a:pt x="144399" y="104140"/>
                  </a:lnTo>
                  <a:cubicBezTo>
                    <a:pt x="148082" y="94996"/>
                    <a:pt x="150749" y="85471"/>
                    <a:pt x="152146" y="75819"/>
                  </a:cubicBezTo>
                  <a:lnTo>
                    <a:pt x="254889" y="75819"/>
                  </a:lnTo>
                  <a:lnTo>
                    <a:pt x="254889" y="39243"/>
                  </a:lnTo>
                  <a:lnTo>
                    <a:pt x="153035" y="39243"/>
                  </a:lnTo>
                  <a:lnTo>
                    <a:pt x="153035" y="0"/>
                  </a:lnTo>
                  <a:lnTo>
                    <a:pt x="107315" y="0"/>
                  </a:lnTo>
                  <a:lnTo>
                    <a:pt x="107315" y="39243"/>
                  </a:lnTo>
                  <a:lnTo>
                    <a:pt x="4191" y="39243"/>
                  </a:lnTo>
                  <a:lnTo>
                    <a:pt x="4191" y="75819"/>
                  </a:lnTo>
                  <a:lnTo>
                    <a:pt x="106045" y="75819"/>
                  </a:lnTo>
                  <a:cubicBezTo>
                    <a:pt x="97790" y="121920"/>
                    <a:pt x="59055" y="154432"/>
                    <a:pt x="0" y="163068"/>
                  </a:cubicBezTo>
                  <a:lnTo>
                    <a:pt x="0" y="200025"/>
                  </a:lnTo>
                  <a:cubicBezTo>
                    <a:pt x="55245" y="194056"/>
                    <a:pt x="100076" y="169926"/>
                    <a:pt x="126492" y="135636"/>
                  </a:cubicBezTo>
                  <a:close/>
                  <a:moveTo>
                    <a:pt x="347726" y="78486"/>
                  </a:moveTo>
                  <a:lnTo>
                    <a:pt x="347726" y="6858"/>
                  </a:lnTo>
                  <a:lnTo>
                    <a:pt x="302514" y="6858"/>
                  </a:lnTo>
                  <a:lnTo>
                    <a:pt x="302514" y="202819"/>
                  </a:lnTo>
                  <a:lnTo>
                    <a:pt x="347726" y="202819"/>
                  </a:lnTo>
                  <a:lnTo>
                    <a:pt x="347726" y="119634"/>
                  </a:lnTo>
                  <a:lnTo>
                    <a:pt x="402590" y="119634"/>
                  </a:lnTo>
                  <a:lnTo>
                    <a:pt x="402590" y="78613"/>
                  </a:lnTo>
                  <a:close/>
                  <a:moveTo>
                    <a:pt x="66802" y="324739"/>
                  </a:moveTo>
                  <a:lnTo>
                    <a:pt x="347726" y="324739"/>
                  </a:lnTo>
                  <a:lnTo>
                    <a:pt x="347726" y="224282"/>
                  </a:lnTo>
                  <a:lnTo>
                    <a:pt x="21082" y="224282"/>
                  </a:lnTo>
                  <a:lnTo>
                    <a:pt x="21082" y="259461"/>
                  </a:lnTo>
                  <a:lnTo>
                    <a:pt x="302895" y="259461"/>
                  </a:lnTo>
                  <a:lnTo>
                    <a:pt x="302895" y="291465"/>
                  </a:lnTo>
                  <a:lnTo>
                    <a:pt x="21971" y="291465"/>
                  </a:lnTo>
                  <a:lnTo>
                    <a:pt x="21971" y="391922"/>
                  </a:lnTo>
                  <a:lnTo>
                    <a:pt x="357251" y="391922"/>
                  </a:lnTo>
                  <a:lnTo>
                    <a:pt x="357251" y="356743"/>
                  </a:lnTo>
                  <a:lnTo>
                    <a:pt x="66802" y="356743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57A1B392-AECB-CA5A-8188-BB83318FA493}"/>
              </a:ext>
            </a:extLst>
          </p:cNvPr>
          <p:cNvGrpSpPr>
            <a:grpSpLocks noChangeAspect="1"/>
          </p:cNvGrpSpPr>
          <p:nvPr/>
        </p:nvGrpSpPr>
        <p:grpSpPr>
          <a:xfrm>
            <a:off x="3664277" y="3765309"/>
            <a:ext cx="1395584" cy="526256"/>
            <a:chOff x="0" y="0"/>
            <a:chExt cx="1395590" cy="526263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15B2C-D150-9B22-2D78-3FBD74C2B539}"/>
                </a:ext>
              </a:extLst>
            </p:cNvPr>
            <p:cNvSpPr/>
            <p:nvPr/>
          </p:nvSpPr>
          <p:spPr>
            <a:xfrm>
              <a:off x="63500" y="72644"/>
              <a:ext cx="389636" cy="390144"/>
            </a:xfrm>
            <a:custGeom>
              <a:avLst/>
              <a:gdLst/>
              <a:ahLst/>
              <a:cxnLst/>
              <a:rect l="l" t="t" r="r" b="b"/>
              <a:pathLst>
                <a:path w="389636" h="390144">
                  <a:moveTo>
                    <a:pt x="314706" y="178181"/>
                  </a:moveTo>
                  <a:lnTo>
                    <a:pt x="361696" y="178181"/>
                  </a:lnTo>
                  <a:lnTo>
                    <a:pt x="361696" y="0"/>
                  </a:lnTo>
                  <a:lnTo>
                    <a:pt x="25527" y="0"/>
                  </a:lnTo>
                  <a:lnTo>
                    <a:pt x="25527" y="42418"/>
                  </a:lnTo>
                  <a:lnTo>
                    <a:pt x="314706" y="42418"/>
                  </a:lnTo>
                  <a:close/>
                  <a:moveTo>
                    <a:pt x="389636" y="210566"/>
                  </a:moveTo>
                  <a:lnTo>
                    <a:pt x="0" y="210566"/>
                  </a:lnTo>
                  <a:lnTo>
                    <a:pt x="0" y="253492"/>
                  </a:lnTo>
                  <a:lnTo>
                    <a:pt x="169037" y="253492"/>
                  </a:lnTo>
                  <a:lnTo>
                    <a:pt x="169037" y="390144"/>
                  </a:lnTo>
                  <a:lnTo>
                    <a:pt x="215646" y="390144"/>
                  </a:lnTo>
                  <a:lnTo>
                    <a:pt x="215646" y="253492"/>
                  </a:lnTo>
                  <a:lnTo>
                    <a:pt x="389636" y="253492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B6EBF9E-1C43-8874-2DDF-B095D6EC63D7}"/>
                </a:ext>
              </a:extLst>
            </p:cNvPr>
            <p:cNvSpPr/>
            <p:nvPr/>
          </p:nvSpPr>
          <p:spPr>
            <a:xfrm>
              <a:off x="503936" y="63500"/>
              <a:ext cx="369443" cy="390017"/>
            </a:xfrm>
            <a:custGeom>
              <a:avLst/>
              <a:gdLst/>
              <a:ahLst/>
              <a:cxnLst/>
              <a:rect l="l" t="t" r="r" b="b"/>
              <a:pathLst>
                <a:path w="369443" h="390017">
                  <a:moveTo>
                    <a:pt x="321056" y="219329"/>
                  </a:moveTo>
                  <a:lnTo>
                    <a:pt x="366268" y="219329"/>
                  </a:lnTo>
                  <a:lnTo>
                    <a:pt x="366268" y="0"/>
                  </a:lnTo>
                  <a:lnTo>
                    <a:pt x="321056" y="0"/>
                  </a:lnTo>
                  <a:lnTo>
                    <a:pt x="321056" y="63500"/>
                  </a:lnTo>
                  <a:lnTo>
                    <a:pt x="226949" y="63500"/>
                  </a:lnTo>
                  <a:lnTo>
                    <a:pt x="226949" y="103759"/>
                  </a:lnTo>
                  <a:lnTo>
                    <a:pt x="321056" y="103759"/>
                  </a:lnTo>
                  <a:close/>
                  <a:moveTo>
                    <a:pt x="129667" y="127000"/>
                  </a:moveTo>
                  <a:lnTo>
                    <a:pt x="241173" y="203708"/>
                  </a:lnTo>
                  <a:lnTo>
                    <a:pt x="266319" y="171704"/>
                  </a:lnTo>
                  <a:lnTo>
                    <a:pt x="147574" y="90424"/>
                  </a:lnTo>
                  <a:cubicBezTo>
                    <a:pt x="157226" y="64897"/>
                    <a:pt x="162179" y="36576"/>
                    <a:pt x="162179" y="6350"/>
                  </a:cubicBezTo>
                  <a:lnTo>
                    <a:pt x="116967" y="3556"/>
                  </a:lnTo>
                  <a:cubicBezTo>
                    <a:pt x="116078" y="86741"/>
                    <a:pt x="73152" y="156591"/>
                    <a:pt x="0" y="170307"/>
                  </a:cubicBezTo>
                  <a:lnTo>
                    <a:pt x="0" y="211455"/>
                  </a:lnTo>
                  <a:cubicBezTo>
                    <a:pt x="57150" y="203708"/>
                    <a:pt x="101854" y="172212"/>
                    <a:pt x="129794" y="127000"/>
                  </a:cubicBezTo>
                  <a:close/>
                  <a:moveTo>
                    <a:pt x="200914" y="232029"/>
                  </a:moveTo>
                  <a:cubicBezTo>
                    <a:pt x="106299" y="232029"/>
                    <a:pt x="32385" y="254000"/>
                    <a:pt x="32385" y="311023"/>
                  </a:cubicBezTo>
                  <a:cubicBezTo>
                    <a:pt x="32385" y="368046"/>
                    <a:pt x="106426" y="390017"/>
                    <a:pt x="200914" y="390017"/>
                  </a:cubicBezTo>
                  <a:cubicBezTo>
                    <a:pt x="295402" y="390017"/>
                    <a:pt x="369443" y="368046"/>
                    <a:pt x="369443" y="311023"/>
                  </a:cubicBezTo>
                  <a:cubicBezTo>
                    <a:pt x="369443" y="254000"/>
                    <a:pt x="295402" y="232029"/>
                    <a:pt x="200914" y="232029"/>
                  </a:cubicBezTo>
                  <a:close/>
                  <a:moveTo>
                    <a:pt x="200914" y="353060"/>
                  </a:moveTo>
                  <a:cubicBezTo>
                    <a:pt x="133731" y="353060"/>
                    <a:pt x="80264" y="339852"/>
                    <a:pt x="80264" y="311023"/>
                  </a:cubicBezTo>
                  <a:cubicBezTo>
                    <a:pt x="80264" y="282194"/>
                    <a:pt x="133731" y="268986"/>
                    <a:pt x="200914" y="268986"/>
                  </a:cubicBezTo>
                  <a:cubicBezTo>
                    <a:pt x="268097" y="268986"/>
                    <a:pt x="321564" y="282321"/>
                    <a:pt x="321564" y="311150"/>
                  </a:cubicBezTo>
                  <a:cubicBezTo>
                    <a:pt x="321564" y="339979"/>
                    <a:pt x="268097" y="353187"/>
                    <a:pt x="200914" y="353187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5614D0B-5020-1782-6BDA-1860A8C571BA}"/>
                </a:ext>
              </a:extLst>
            </p:cNvPr>
            <p:cNvSpPr/>
            <p:nvPr/>
          </p:nvSpPr>
          <p:spPr>
            <a:xfrm>
              <a:off x="942467" y="77724"/>
              <a:ext cx="389636" cy="357251"/>
            </a:xfrm>
            <a:custGeom>
              <a:avLst/>
              <a:gdLst/>
              <a:ahLst/>
              <a:cxnLst/>
              <a:rect l="l" t="t" r="r" b="b"/>
              <a:pathLst>
                <a:path w="389636" h="357251">
                  <a:moveTo>
                    <a:pt x="217424" y="315087"/>
                  </a:moveTo>
                  <a:lnTo>
                    <a:pt x="217424" y="220599"/>
                  </a:lnTo>
                  <a:lnTo>
                    <a:pt x="368681" y="220599"/>
                  </a:lnTo>
                  <a:lnTo>
                    <a:pt x="368681" y="178562"/>
                  </a:lnTo>
                  <a:lnTo>
                    <a:pt x="71628" y="178562"/>
                  </a:lnTo>
                  <a:lnTo>
                    <a:pt x="71628" y="41910"/>
                  </a:lnTo>
                  <a:lnTo>
                    <a:pt x="363982" y="41910"/>
                  </a:lnTo>
                  <a:lnTo>
                    <a:pt x="363982" y="0"/>
                  </a:lnTo>
                  <a:lnTo>
                    <a:pt x="25527" y="0"/>
                  </a:lnTo>
                  <a:lnTo>
                    <a:pt x="25527" y="220599"/>
                  </a:lnTo>
                  <a:lnTo>
                    <a:pt x="171323" y="220599"/>
                  </a:lnTo>
                  <a:lnTo>
                    <a:pt x="171323" y="315214"/>
                  </a:lnTo>
                  <a:lnTo>
                    <a:pt x="0" y="315214"/>
                  </a:lnTo>
                  <a:lnTo>
                    <a:pt x="0" y="357251"/>
                  </a:lnTo>
                  <a:lnTo>
                    <a:pt x="389636" y="357251"/>
                  </a:lnTo>
                  <a:lnTo>
                    <a:pt x="389636" y="315087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85B1D379-907E-B56F-E5DD-0CFC1182C71C}"/>
              </a:ext>
            </a:extLst>
          </p:cNvPr>
          <p:cNvGrpSpPr>
            <a:grpSpLocks noChangeAspect="1"/>
          </p:cNvGrpSpPr>
          <p:nvPr/>
        </p:nvGrpSpPr>
        <p:grpSpPr>
          <a:xfrm>
            <a:off x="4752413" y="8787060"/>
            <a:ext cx="361340" cy="390582"/>
            <a:chOff x="0" y="0"/>
            <a:chExt cx="361340" cy="390576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49BB4EA-3CF7-9C72-71F9-5BC5225F7FF9}"/>
                </a:ext>
              </a:extLst>
            </p:cNvPr>
            <p:cNvSpPr/>
            <p:nvPr/>
          </p:nvSpPr>
          <p:spPr>
            <a:xfrm>
              <a:off x="0" y="0"/>
              <a:ext cx="361315" cy="390525"/>
            </a:xfrm>
            <a:custGeom>
              <a:avLst/>
              <a:gdLst/>
              <a:ahLst/>
              <a:cxnLst/>
              <a:rect l="l" t="t" r="r" b="b"/>
              <a:pathLst>
                <a:path w="361315" h="390525">
                  <a:moveTo>
                    <a:pt x="346329" y="0"/>
                  </a:moveTo>
                  <a:lnTo>
                    <a:pt x="300990" y="0"/>
                  </a:lnTo>
                  <a:lnTo>
                    <a:pt x="300990" y="212852"/>
                  </a:lnTo>
                  <a:lnTo>
                    <a:pt x="346202" y="212852"/>
                  </a:lnTo>
                  <a:close/>
                  <a:moveTo>
                    <a:pt x="232029" y="9652"/>
                  </a:moveTo>
                  <a:lnTo>
                    <a:pt x="0" y="9652"/>
                  </a:lnTo>
                  <a:lnTo>
                    <a:pt x="0" y="181356"/>
                  </a:lnTo>
                  <a:lnTo>
                    <a:pt x="232029" y="181356"/>
                  </a:lnTo>
                  <a:close/>
                  <a:moveTo>
                    <a:pt x="187325" y="143383"/>
                  </a:moveTo>
                  <a:lnTo>
                    <a:pt x="44831" y="143383"/>
                  </a:lnTo>
                  <a:lnTo>
                    <a:pt x="44831" y="47498"/>
                  </a:lnTo>
                  <a:lnTo>
                    <a:pt x="187325" y="47498"/>
                  </a:lnTo>
                  <a:close/>
                  <a:moveTo>
                    <a:pt x="361315" y="353568"/>
                  </a:moveTo>
                  <a:lnTo>
                    <a:pt x="198628" y="301498"/>
                  </a:lnTo>
                  <a:cubicBezTo>
                    <a:pt x="202692" y="294132"/>
                    <a:pt x="205486" y="286004"/>
                    <a:pt x="207772" y="277749"/>
                  </a:cubicBezTo>
                  <a:lnTo>
                    <a:pt x="351790" y="277749"/>
                  </a:lnTo>
                  <a:lnTo>
                    <a:pt x="351790" y="240284"/>
                  </a:lnTo>
                  <a:lnTo>
                    <a:pt x="205613" y="240284"/>
                  </a:lnTo>
                  <a:lnTo>
                    <a:pt x="205613" y="201930"/>
                  </a:lnTo>
                  <a:lnTo>
                    <a:pt x="159385" y="201930"/>
                  </a:lnTo>
                  <a:lnTo>
                    <a:pt x="159385" y="240284"/>
                  </a:lnTo>
                  <a:lnTo>
                    <a:pt x="12827" y="240284"/>
                  </a:lnTo>
                  <a:lnTo>
                    <a:pt x="12827" y="277749"/>
                  </a:lnTo>
                  <a:lnTo>
                    <a:pt x="162179" y="277749"/>
                  </a:lnTo>
                  <a:cubicBezTo>
                    <a:pt x="145669" y="321564"/>
                    <a:pt x="77216" y="346710"/>
                    <a:pt x="10033" y="346710"/>
                  </a:cubicBezTo>
                  <a:lnTo>
                    <a:pt x="10033" y="385064"/>
                  </a:lnTo>
                  <a:cubicBezTo>
                    <a:pt x="73533" y="385064"/>
                    <a:pt x="137541" y="367284"/>
                    <a:pt x="175387" y="331597"/>
                  </a:cubicBezTo>
                  <a:lnTo>
                    <a:pt x="348107" y="390525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E439318A-0265-855E-0134-E5DC2D16059F}"/>
              </a:ext>
            </a:extLst>
          </p:cNvPr>
          <p:cNvGrpSpPr>
            <a:grpSpLocks noChangeAspect="1"/>
          </p:cNvGrpSpPr>
          <p:nvPr/>
        </p:nvGrpSpPr>
        <p:grpSpPr>
          <a:xfrm>
            <a:off x="3671125" y="7057034"/>
            <a:ext cx="1846469" cy="517122"/>
            <a:chOff x="0" y="0"/>
            <a:chExt cx="1846466" cy="517119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2ACB09F3-E309-CC52-161C-4A77747AC72D}"/>
                </a:ext>
              </a:extLst>
            </p:cNvPr>
            <p:cNvSpPr/>
            <p:nvPr/>
          </p:nvSpPr>
          <p:spPr>
            <a:xfrm>
              <a:off x="63500" y="63500"/>
              <a:ext cx="357251" cy="390144"/>
            </a:xfrm>
            <a:custGeom>
              <a:avLst/>
              <a:gdLst/>
              <a:ahLst/>
              <a:cxnLst/>
              <a:rect l="l" t="t" r="r" b="b"/>
              <a:pathLst>
                <a:path w="357251" h="390144">
                  <a:moveTo>
                    <a:pt x="312039" y="0"/>
                  </a:moveTo>
                  <a:lnTo>
                    <a:pt x="312039" y="390144"/>
                  </a:lnTo>
                  <a:lnTo>
                    <a:pt x="357251" y="390144"/>
                  </a:lnTo>
                  <a:lnTo>
                    <a:pt x="357251" y="0"/>
                  </a:lnTo>
                  <a:close/>
                  <a:moveTo>
                    <a:pt x="167640" y="11430"/>
                  </a:moveTo>
                  <a:lnTo>
                    <a:pt x="121539" y="9652"/>
                  </a:lnTo>
                  <a:cubicBezTo>
                    <a:pt x="121031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1722" y="362331"/>
                    <a:pt x="109220" y="310261"/>
                    <a:pt x="137922" y="224409"/>
                  </a:cubicBezTo>
                  <a:lnTo>
                    <a:pt x="241681" y="366014"/>
                  </a:lnTo>
                  <a:lnTo>
                    <a:pt x="278257" y="339979"/>
                  </a:lnTo>
                  <a:lnTo>
                    <a:pt x="152146" y="171831"/>
                  </a:lnTo>
                  <a:cubicBezTo>
                    <a:pt x="162179" y="125222"/>
                    <a:pt x="167259" y="71374"/>
                    <a:pt x="167640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46CBA326-A589-8C59-A647-B50B0E1DABAA}"/>
                </a:ext>
              </a:extLst>
            </p:cNvPr>
            <p:cNvSpPr/>
            <p:nvPr/>
          </p:nvSpPr>
          <p:spPr>
            <a:xfrm>
              <a:off x="498348" y="63500"/>
              <a:ext cx="373253" cy="385064"/>
            </a:xfrm>
            <a:custGeom>
              <a:avLst/>
              <a:gdLst/>
              <a:ahLst/>
              <a:cxnLst/>
              <a:rect l="l" t="t" r="r" b="b"/>
              <a:pathLst>
                <a:path w="373253" h="385064">
                  <a:moveTo>
                    <a:pt x="254000" y="150241"/>
                  </a:moveTo>
                  <a:lnTo>
                    <a:pt x="251333" y="190500"/>
                  </a:lnTo>
                  <a:lnTo>
                    <a:pt x="320294" y="190500"/>
                  </a:lnTo>
                  <a:lnTo>
                    <a:pt x="320294" y="290068"/>
                  </a:lnTo>
                  <a:lnTo>
                    <a:pt x="365125" y="290068"/>
                  </a:lnTo>
                  <a:lnTo>
                    <a:pt x="365125" y="0"/>
                  </a:lnTo>
                  <a:lnTo>
                    <a:pt x="320294" y="0"/>
                  </a:lnTo>
                  <a:lnTo>
                    <a:pt x="320294" y="45212"/>
                  </a:lnTo>
                  <a:lnTo>
                    <a:pt x="251333" y="45212"/>
                  </a:lnTo>
                  <a:lnTo>
                    <a:pt x="254127" y="85471"/>
                  </a:lnTo>
                  <a:lnTo>
                    <a:pt x="320421" y="85471"/>
                  </a:lnTo>
                  <a:lnTo>
                    <a:pt x="320421" y="150368"/>
                  </a:lnTo>
                  <a:close/>
                  <a:moveTo>
                    <a:pt x="241681" y="117348"/>
                  </a:moveTo>
                  <a:cubicBezTo>
                    <a:pt x="241681" y="52070"/>
                    <a:pt x="195961" y="4064"/>
                    <a:pt x="121031" y="4064"/>
                  </a:cubicBezTo>
                  <a:cubicBezTo>
                    <a:pt x="45593" y="4064"/>
                    <a:pt x="0" y="52070"/>
                    <a:pt x="0" y="117348"/>
                  </a:cubicBezTo>
                  <a:cubicBezTo>
                    <a:pt x="0" y="182626"/>
                    <a:pt x="45720" y="230632"/>
                    <a:pt x="121031" y="230632"/>
                  </a:cubicBezTo>
                  <a:cubicBezTo>
                    <a:pt x="195961" y="230632"/>
                    <a:pt x="241681" y="182626"/>
                    <a:pt x="241681" y="117348"/>
                  </a:cubicBezTo>
                  <a:close/>
                  <a:moveTo>
                    <a:pt x="45212" y="117348"/>
                  </a:moveTo>
                  <a:cubicBezTo>
                    <a:pt x="45212" y="71247"/>
                    <a:pt x="74930" y="41910"/>
                    <a:pt x="121031" y="41910"/>
                  </a:cubicBezTo>
                  <a:cubicBezTo>
                    <a:pt x="166751" y="41910"/>
                    <a:pt x="196469" y="71120"/>
                    <a:pt x="196469" y="117348"/>
                  </a:cubicBezTo>
                  <a:cubicBezTo>
                    <a:pt x="196469" y="163576"/>
                    <a:pt x="166751" y="192278"/>
                    <a:pt x="121031" y="192278"/>
                  </a:cubicBezTo>
                  <a:cubicBezTo>
                    <a:pt x="74930" y="192278"/>
                    <a:pt x="45212" y="163449"/>
                    <a:pt x="45212" y="117348"/>
                  </a:cubicBezTo>
                  <a:close/>
                  <a:moveTo>
                    <a:pt x="83185" y="344424"/>
                  </a:moveTo>
                  <a:lnTo>
                    <a:pt x="83185" y="257683"/>
                  </a:lnTo>
                  <a:lnTo>
                    <a:pt x="37465" y="257683"/>
                  </a:lnTo>
                  <a:lnTo>
                    <a:pt x="37465" y="385064"/>
                  </a:lnTo>
                  <a:lnTo>
                    <a:pt x="373253" y="385064"/>
                  </a:lnTo>
                  <a:lnTo>
                    <a:pt x="373253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DF002522-66B6-3C22-906D-F0278CA90034}"/>
                </a:ext>
              </a:extLst>
            </p:cNvPr>
            <p:cNvSpPr/>
            <p:nvPr/>
          </p:nvSpPr>
          <p:spPr>
            <a:xfrm>
              <a:off x="939800" y="63500"/>
              <a:ext cx="366776" cy="390271"/>
            </a:xfrm>
            <a:custGeom>
              <a:avLst/>
              <a:gdLst/>
              <a:ahLst/>
              <a:cxnLst/>
              <a:rect l="l" t="t" r="r" b="b"/>
              <a:pathLst>
                <a:path w="366776" h="390271">
                  <a:moveTo>
                    <a:pt x="252984" y="131572"/>
                  </a:moveTo>
                  <a:lnTo>
                    <a:pt x="250190" y="170434"/>
                  </a:lnTo>
                  <a:lnTo>
                    <a:pt x="318262" y="170434"/>
                  </a:lnTo>
                  <a:lnTo>
                    <a:pt x="318262" y="215646"/>
                  </a:lnTo>
                  <a:lnTo>
                    <a:pt x="363093" y="215646"/>
                  </a:lnTo>
                  <a:lnTo>
                    <a:pt x="363093" y="0"/>
                  </a:lnTo>
                  <a:lnTo>
                    <a:pt x="318262" y="0"/>
                  </a:lnTo>
                  <a:lnTo>
                    <a:pt x="318262" y="34671"/>
                  </a:lnTo>
                  <a:lnTo>
                    <a:pt x="250190" y="34671"/>
                  </a:lnTo>
                  <a:lnTo>
                    <a:pt x="252984" y="73533"/>
                  </a:lnTo>
                  <a:lnTo>
                    <a:pt x="318262" y="73533"/>
                  </a:lnTo>
                  <a:lnTo>
                    <a:pt x="318262" y="131572"/>
                  </a:lnTo>
                  <a:close/>
                  <a:moveTo>
                    <a:pt x="239776" y="103251"/>
                  </a:moveTo>
                  <a:cubicBezTo>
                    <a:pt x="239776" y="44831"/>
                    <a:pt x="193675" y="4064"/>
                    <a:pt x="119634" y="4064"/>
                  </a:cubicBezTo>
                  <a:cubicBezTo>
                    <a:pt x="46101" y="4064"/>
                    <a:pt x="0" y="44704"/>
                    <a:pt x="0" y="103251"/>
                  </a:cubicBezTo>
                  <a:cubicBezTo>
                    <a:pt x="0" y="162179"/>
                    <a:pt x="46101" y="202438"/>
                    <a:pt x="119634" y="202438"/>
                  </a:cubicBezTo>
                  <a:cubicBezTo>
                    <a:pt x="193675" y="202438"/>
                    <a:pt x="239776" y="162179"/>
                    <a:pt x="239776" y="103251"/>
                  </a:cubicBezTo>
                  <a:close/>
                  <a:moveTo>
                    <a:pt x="44704" y="103251"/>
                  </a:moveTo>
                  <a:cubicBezTo>
                    <a:pt x="44704" y="64389"/>
                    <a:pt x="74803" y="42037"/>
                    <a:pt x="119634" y="42037"/>
                  </a:cubicBezTo>
                  <a:cubicBezTo>
                    <a:pt x="164465" y="42037"/>
                    <a:pt x="194564" y="64389"/>
                    <a:pt x="194564" y="103251"/>
                  </a:cubicBezTo>
                  <a:cubicBezTo>
                    <a:pt x="194564" y="142113"/>
                    <a:pt x="164465" y="164465"/>
                    <a:pt x="119634" y="164465"/>
                  </a:cubicBezTo>
                  <a:cubicBezTo>
                    <a:pt x="74803" y="164465"/>
                    <a:pt x="44704" y="142113"/>
                    <a:pt x="44704" y="103251"/>
                  </a:cubicBezTo>
                  <a:close/>
                  <a:moveTo>
                    <a:pt x="200025" y="228473"/>
                  </a:moveTo>
                  <a:cubicBezTo>
                    <a:pt x="106807" y="228473"/>
                    <a:pt x="33782" y="250825"/>
                    <a:pt x="33782" y="309372"/>
                  </a:cubicBezTo>
                  <a:cubicBezTo>
                    <a:pt x="33782" y="367919"/>
                    <a:pt x="106934" y="390271"/>
                    <a:pt x="200025" y="390271"/>
                  </a:cubicBezTo>
                  <a:cubicBezTo>
                    <a:pt x="293116" y="390271"/>
                    <a:pt x="366776" y="367919"/>
                    <a:pt x="366776" y="309372"/>
                  </a:cubicBezTo>
                  <a:cubicBezTo>
                    <a:pt x="366776" y="250825"/>
                    <a:pt x="293243" y="228473"/>
                    <a:pt x="200025" y="228473"/>
                  </a:cubicBezTo>
                  <a:close/>
                  <a:moveTo>
                    <a:pt x="200025" y="352679"/>
                  </a:moveTo>
                  <a:cubicBezTo>
                    <a:pt x="134239" y="352679"/>
                    <a:pt x="81661" y="339471"/>
                    <a:pt x="81661" y="309245"/>
                  </a:cubicBezTo>
                  <a:cubicBezTo>
                    <a:pt x="81661" y="279527"/>
                    <a:pt x="134239" y="265811"/>
                    <a:pt x="200025" y="265811"/>
                  </a:cubicBezTo>
                  <a:cubicBezTo>
                    <a:pt x="265811" y="265811"/>
                    <a:pt x="318389" y="279527"/>
                    <a:pt x="318389" y="309245"/>
                  </a:cubicBezTo>
                  <a:cubicBezTo>
                    <a:pt x="318389" y="339344"/>
                    <a:pt x="265811" y="352679"/>
                    <a:pt x="200025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7BA99D5F-3B2A-E095-3988-C0E37A2ACACE}"/>
                </a:ext>
              </a:extLst>
            </p:cNvPr>
            <p:cNvSpPr/>
            <p:nvPr/>
          </p:nvSpPr>
          <p:spPr>
            <a:xfrm>
              <a:off x="1375791" y="63500"/>
              <a:ext cx="407162" cy="390271"/>
            </a:xfrm>
            <a:custGeom>
              <a:avLst/>
              <a:gdLst/>
              <a:ahLst/>
              <a:cxnLst/>
              <a:rect l="l" t="t" r="r" b="b"/>
              <a:pathLst>
                <a:path w="407162" h="390271">
                  <a:moveTo>
                    <a:pt x="352298" y="74422"/>
                  </a:moveTo>
                  <a:lnTo>
                    <a:pt x="352298" y="0"/>
                  </a:lnTo>
                  <a:lnTo>
                    <a:pt x="307086" y="0"/>
                  </a:lnTo>
                  <a:lnTo>
                    <a:pt x="307086" y="215646"/>
                  </a:lnTo>
                  <a:lnTo>
                    <a:pt x="352298" y="215646"/>
                  </a:lnTo>
                  <a:lnTo>
                    <a:pt x="352298" y="117348"/>
                  </a:lnTo>
                  <a:lnTo>
                    <a:pt x="407162" y="117348"/>
                  </a:lnTo>
                  <a:lnTo>
                    <a:pt x="407162" y="74422"/>
                  </a:lnTo>
                  <a:close/>
                  <a:moveTo>
                    <a:pt x="132080" y="122428"/>
                  </a:moveTo>
                  <a:lnTo>
                    <a:pt x="247142" y="198755"/>
                  </a:lnTo>
                  <a:lnTo>
                    <a:pt x="270383" y="165354"/>
                  </a:lnTo>
                  <a:lnTo>
                    <a:pt x="149352" y="86741"/>
                  </a:lnTo>
                  <a:cubicBezTo>
                    <a:pt x="158496" y="62103"/>
                    <a:pt x="163576" y="35179"/>
                    <a:pt x="163576" y="6350"/>
                  </a:cubicBezTo>
                  <a:lnTo>
                    <a:pt x="118364" y="3556"/>
                  </a:lnTo>
                  <a:cubicBezTo>
                    <a:pt x="117475" y="85725"/>
                    <a:pt x="74041" y="153416"/>
                    <a:pt x="0" y="166624"/>
                  </a:cubicBezTo>
                  <a:lnTo>
                    <a:pt x="0" y="207772"/>
                  </a:lnTo>
                  <a:cubicBezTo>
                    <a:pt x="58039" y="200025"/>
                    <a:pt x="103759" y="168021"/>
                    <a:pt x="132080" y="122301"/>
                  </a:cubicBezTo>
                  <a:close/>
                  <a:moveTo>
                    <a:pt x="191008" y="228473"/>
                  </a:moveTo>
                  <a:cubicBezTo>
                    <a:pt x="97790" y="228473"/>
                    <a:pt x="23749" y="250825"/>
                    <a:pt x="23749" y="309372"/>
                  </a:cubicBezTo>
                  <a:cubicBezTo>
                    <a:pt x="23749" y="367919"/>
                    <a:pt x="97790" y="390271"/>
                    <a:pt x="191008" y="390271"/>
                  </a:cubicBezTo>
                  <a:cubicBezTo>
                    <a:pt x="284607" y="390271"/>
                    <a:pt x="358267" y="367919"/>
                    <a:pt x="358267" y="309372"/>
                  </a:cubicBezTo>
                  <a:cubicBezTo>
                    <a:pt x="358267" y="250825"/>
                    <a:pt x="284734" y="228473"/>
                    <a:pt x="191008" y="228473"/>
                  </a:cubicBezTo>
                  <a:close/>
                  <a:moveTo>
                    <a:pt x="191008" y="352679"/>
                  </a:moveTo>
                  <a:cubicBezTo>
                    <a:pt x="124714" y="352679"/>
                    <a:pt x="72263" y="339471"/>
                    <a:pt x="72263" y="309245"/>
                  </a:cubicBezTo>
                  <a:cubicBezTo>
                    <a:pt x="72263" y="279527"/>
                    <a:pt x="124841" y="265811"/>
                    <a:pt x="191008" y="265811"/>
                  </a:cubicBezTo>
                  <a:cubicBezTo>
                    <a:pt x="257683" y="265811"/>
                    <a:pt x="309753" y="279527"/>
                    <a:pt x="309753" y="309245"/>
                  </a:cubicBezTo>
                  <a:cubicBezTo>
                    <a:pt x="309753" y="339344"/>
                    <a:pt x="257683" y="352679"/>
                    <a:pt x="191008" y="352679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95E08D6B-0E45-4840-8D53-E37367448C8C}"/>
              </a:ext>
            </a:extLst>
          </p:cNvPr>
          <p:cNvGrpSpPr>
            <a:grpSpLocks noChangeAspect="1"/>
          </p:cNvGrpSpPr>
          <p:nvPr/>
        </p:nvGrpSpPr>
        <p:grpSpPr>
          <a:xfrm>
            <a:off x="4671098" y="5431831"/>
            <a:ext cx="936936" cy="517122"/>
            <a:chOff x="0" y="0"/>
            <a:chExt cx="936943" cy="517119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A2BA9656-2FAF-B656-1F20-7687825A60AC}"/>
                </a:ext>
              </a:extLst>
            </p:cNvPr>
            <p:cNvSpPr/>
            <p:nvPr/>
          </p:nvSpPr>
          <p:spPr>
            <a:xfrm>
              <a:off x="63500" y="63500"/>
              <a:ext cx="407924" cy="390144"/>
            </a:xfrm>
            <a:custGeom>
              <a:avLst/>
              <a:gdLst/>
              <a:ahLst/>
              <a:cxnLst/>
              <a:rect l="l" t="t" r="r" b="b"/>
              <a:pathLst>
                <a:path w="407924" h="390144">
                  <a:moveTo>
                    <a:pt x="407924" y="154432"/>
                  </a:moveTo>
                  <a:lnTo>
                    <a:pt x="354076" y="154432"/>
                  </a:lnTo>
                  <a:lnTo>
                    <a:pt x="354076" y="0"/>
                  </a:lnTo>
                  <a:lnTo>
                    <a:pt x="308864" y="0"/>
                  </a:lnTo>
                  <a:lnTo>
                    <a:pt x="308864" y="390144"/>
                  </a:lnTo>
                  <a:lnTo>
                    <a:pt x="354076" y="390144"/>
                  </a:lnTo>
                  <a:lnTo>
                    <a:pt x="354076" y="197866"/>
                  </a:lnTo>
                  <a:lnTo>
                    <a:pt x="407924" y="197866"/>
                  </a:lnTo>
                  <a:close/>
                  <a:moveTo>
                    <a:pt x="191897" y="263652"/>
                  </a:moveTo>
                  <a:lnTo>
                    <a:pt x="237617" y="263652"/>
                  </a:lnTo>
                  <a:lnTo>
                    <a:pt x="237617" y="15113"/>
                  </a:lnTo>
                  <a:lnTo>
                    <a:pt x="14224" y="15113"/>
                  </a:lnTo>
                  <a:lnTo>
                    <a:pt x="14224" y="57150"/>
                  </a:lnTo>
                  <a:lnTo>
                    <a:pt x="191897" y="57150"/>
                  </a:lnTo>
                  <a:close/>
                  <a:moveTo>
                    <a:pt x="113792" y="324358"/>
                  </a:moveTo>
                  <a:lnTo>
                    <a:pt x="113792" y="159004"/>
                  </a:lnTo>
                  <a:lnTo>
                    <a:pt x="68072" y="159004"/>
                  </a:lnTo>
                  <a:lnTo>
                    <a:pt x="68072" y="324358"/>
                  </a:lnTo>
                  <a:lnTo>
                    <a:pt x="0" y="324358"/>
                  </a:lnTo>
                  <a:lnTo>
                    <a:pt x="0" y="366903"/>
                  </a:lnTo>
                  <a:lnTo>
                    <a:pt x="148971" y="366903"/>
                  </a:lnTo>
                  <a:cubicBezTo>
                    <a:pt x="202438" y="366903"/>
                    <a:pt x="248539" y="361823"/>
                    <a:pt x="276479" y="350520"/>
                  </a:cubicBezTo>
                  <a:lnTo>
                    <a:pt x="276479" y="307848"/>
                  </a:lnTo>
                  <a:cubicBezTo>
                    <a:pt x="248666" y="319786"/>
                    <a:pt x="201041" y="324231"/>
                    <a:pt x="148590" y="324231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86FC57D-5D90-C348-FD46-07BBD2723511}"/>
                </a:ext>
              </a:extLst>
            </p:cNvPr>
            <p:cNvSpPr/>
            <p:nvPr/>
          </p:nvSpPr>
          <p:spPr>
            <a:xfrm>
              <a:off x="510667" y="63500"/>
              <a:ext cx="362712" cy="390144"/>
            </a:xfrm>
            <a:custGeom>
              <a:avLst/>
              <a:gdLst/>
              <a:ahLst/>
              <a:cxnLst/>
              <a:rect l="l" t="t" r="r" b="b"/>
              <a:pathLst>
                <a:path w="362712" h="390144">
                  <a:moveTo>
                    <a:pt x="238506" y="73533"/>
                  </a:moveTo>
                  <a:lnTo>
                    <a:pt x="238506" y="112776"/>
                  </a:lnTo>
                  <a:lnTo>
                    <a:pt x="314325" y="112776"/>
                  </a:lnTo>
                  <a:lnTo>
                    <a:pt x="314325" y="219202"/>
                  </a:lnTo>
                  <a:lnTo>
                    <a:pt x="359537" y="219202"/>
                  </a:lnTo>
                  <a:lnTo>
                    <a:pt x="359537" y="0"/>
                  </a:lnTo>
                  <a:lnTo>
                    <a:pt x="314325" y="0"/>
                  </a:lnTo>
                  <a:lnTo>
                    <a:pt x="314325" y="73533"/>
                  </a:lnTo>
                  <a:close/>
                  <a:moveTo>
                    <a:pt x="129794" y="130683"/>
                  </a:moveTo>
                  <a:lnTo>
                    <a:pt x="244475" y="204216"/>
                  </a:lnTo>
                  <a:lnTo>
                    <a:pt x="266827" y="170434"/>
                  </a:lnTo>
                  <a:lnTo>
                    <a:pt x="146685" y="94615"/>
                  </a:lnTo>
                  <a:cubicBezTo>
                    <a:pt x="151257" y="80010"/>
                    <a:pt x="154432" y="64897"/>
                    <a:pt x="155321" y="48895"/>
                  </a:cubicBezTo>
                  <a:lnTo>
                    <a:pt x="254000" y="48895"/>
                  </a:lnTo>
                  <a:lnTo>
                    <a:pt x="254000" y="10033"/>
                  </a:lnTo>
                  <a:lnTo>
                    <a:pt x="5080" y="10033"/>
                  </a:lnTo>
                  <a:lnTo>
                    <a:pt x="5080" y="48895"/>
                  </a:lnTo>
                  <a:lnTo>
                    <a:pt x="110109" y="48895"/>
                  </a:lnTo>
                  <a:cubicBezTo>
                    <a:pt x="104648" y="112395"/>
                    <a:pt x="64389" y="158496"/>
                    <a:pt x="0" y="167259"/>
                  </a:cubicBezTo>
                  <a:lnTo>
                    <a:pt x="0" y="207899"/>
                  </a:lnTo>
                  <a:cubicBezTo>
                    <a:pt x="57531" y="202438"/>
                    <a:pt x="102743" y="173228"/>
                    <a:pt x="129794" y="130683"/>
                  </a:cubicBezTo>
                  <a:close/>
                  <a:moveTo>
                    <a:pt x="194183" y="232156"/>
                  </a:moveTo>
                  <a:cubicBezTo>
                    <a:pt x="99568" y="232156"/>
                    <a:pt x="25654" y="254127"/>
                    <a:pt x="25654" y="311150"/>
                  </a:cubicBezTo>
                  <a:cubicBezTo>
                    <a:pt x="25654" y="368173"/>
                    <a:pt x="99695" y="390144"/>
                    <a:pt x="194183" y="390144"/>
                  </a:cubicBezTo>
                  <a:cubicBezTo>
                    <a:pt x="288671" y="390144"/>
                    <a:pt x="362712" y="368173"/>
                    <a:pt x="362712" y="311150"/>
                  </a:cubicBezTo>
                  <a:cubicBezTo>
                    <a:pt x="362712" y="254127"/>
                    <a:pt x="288671" y="232156"/>
                    <a:pt x="194183" y="232156"/>
                  </a:cubicBezTo>
                  <a:close/>
                  <a:moveTo>
                    <a:pt x="194183" y="353187"/>
                  </a:moveTo>
                  <a:cubicBezTo>
                    <a:pt x="127000" y="353187"/>
                    <a:pt x="73533" y="339979"/>
                    <a:pt x="73533" y="311150"/>
                  </a:cubicBezTo>
                  <a:cubicBezTo>
                    <a:pt x="73533" y="282321"/>
                    <a:pt x="127000" y="269113"/>
                    <a:pt x="194183" y="269113"/>
                  </a:cubicBezTo>
                  <a:cubicBezTo>
                    <a:pt x="261366" y="269113"/>
                    <a:pt x="314833" y="282321"/>
                    <a:pt x="314833" y="311150"/>
                  </a:cubicBezTo>
                  <a:cubicBezTo>
                    <a:pt x="314833" y="339979"/>
                    <a:pt x="261366" y="353187"/>
                    <a:pt x="194183" y="353187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49" name="Group 49">
            <a:extLst>
              <a:ext uri="{FF2B5EF4-FFF2-40B4-BE49-F238E27FC236}">
                <a16:creationId xmlns:a16="http://schemas.microsoft.com/office/drawing/2014/main" id="{A9FC8B53-D23C-0C66-5992-3F17FAEE6DF2}"/>
              </a:ext>
            </a:extLst>
          </p:cNvPr>
          <p:cNvGrpSpPr>
            <a:grpSpLocks noChangeAspect="1"/>
          </p:cNvGrpSpPr>
          <p:nvPr/>
        </p:nvGrpSpPr>
        <p:grpSpPr>
          <a:xfrm>
            <a:off x="5247113" y="8723566"/>
            <a:ext cx="933288" cy="517122"/>
            <a:chOff x="0" y="0"/>
            <a:chExt cx="933285" cy="517119"/>
          </a:xfrm>
        </p:grpSpPr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EB3F6D0-5B8C-DBE7-75C7-F7F221CD05A7}"/>
                </a:ext>
              </a:extLst>
            </p:cNvPr>
            <p:cNvSpPr/>
            <p:nvPr/>
          </p:nvSpPr>
          <p:spPr>
            <a:xfrm>
              <a:off x="63500" y="63500"/>
              <a:ext cx="366395" cy="390144"/>
            </a:xfrm>
            <a:custGeom>
              <a:avLst/>
              <a:gdLst/>
              <a:ahLst/>
              <a:cxnLst/>
              <a:rect l="l" t="t" r="r" b="b"/>
              <a:pathLst>
                <a:path w="366395" h="390144">
                  <a:moveTo>
                    <a:pt x="322961" y="0"/>
                  </a:moveTo>
                  <a:lnTo>
                    <a:pt x="322961" y="157099"/>
                  </a:lnTo>
                  <a:lnTo>
                    <a:pt x="256286" y="157099"/>
                  </a:lnTo>
                  <a:lnTo>
                    <a:pt x="256286" y="2286"/>
                  </a:lnTo>
                  <a:lnTo>
                    <a:pt x="212852" y="2286"/>
                  </a:lnTo>
                  <a:lnTo>
                    <a:pt x="212852" y="383286"/>
                  </a:lnTo>
                  <a:lnTo>
                    <a:pt x="256286" y="383286"/>
                  </a:lnTo>
                  <a:lnTo>
                    <a:pt x="256286" y="199644"/>
                  </a:lnTo>
                  <a:lnTo>
                    <a:pt x="322961" y="199644"/>
                  </a:lnTo>
                  <a:lnTo>
                    <a:pt x="322961" y="390144"/>
                  </a:lnTo>
                  <a:lnTo>
                    <a:pt x="366395" y="390144"/>
                  </a:lnTo>
                  <a:lnTo>
                    <a:pt x="366395" y="0"/>
                  </a:lnTo>
                  <a:close/>
                  <a:moveTo>
                    <a:pt x="0" y="55245"/>
                  </a:moveTo>
                  <a:lnTo>
                    <a:pt x="119253" y="55245"/>
                  </a:lnTo>
                  <a:lnTo>
                    <a:pt x="119253" y="121539"/>
                  </a:lnTo>
                  <a:cubicBezTo>
                    <a:pt x="119253" y="242189"/>
                    <a:pt x="72644" y="321183"/>
                    <a:pt x="0" y="323469"/>
                  </a:cubicBezTo>
                  <a:lnTo>
                    <a:pt x="0" y="366014"/>
                  </a:lnTo>
                  <a:cubicBezTo>
                    <a:pt x="95504" y="365125"/>
                    <a:pt x="163068" y="270129"/>
                    <a:pt x="163068" y="119380"/>
                  </a:cubicBezTo>
                  <a:lnTo>
                    <a:pt x="163068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E3DEAD97-35A4-B119-0AE6-22C9AC7FBEB2}"/>
                </a:ext>
              </a:extLst>
            </p:cNvPr>
            <p:cNvSpPr/>
            <p:nvPr/>
          </p:nvSpPr>
          <p:spPr>
            <a:xfrm>
              <a:off x="495173" y="63500"/>
              <a:ext cx="374650" cy="385064"/>
            </a:xfrm>
            <a:custGeom>
              <a:avLst/>
              <a:gdLst/>
              <a:ahLst/>
              <a:cxnLst/>
              <a:rect l="l" t="t" r="r" b="b"/>
              <a:pathLst>
                <a:path w="374650" h="385064">
                  <a:moveTo>
                    <a:pt x="321183" y="290068"/>
                  </a:moveTo>
                  <a:lnTo>
                    <a:pt x="366395" y="290068"/>
                  </a:lnTo>
                  <a:lnTo>
                    <a:pt x="366395" y="0"/>
                  </a:lnTo>
                  <a:lnTo>
                    <a:pt x="321183" y="0"/>
                  </a:lnTo>
                  <a:lnTo>
                    <a:pt x="321183" y="74422"/>
                  </a:lnTo>
                  <a:lnTo>
                    <a:pt x="227076" y="74422"/>
                  </a:lnTo>
                  <a:lnTo>
                    <a:pt x="227076" y="115570"/>
                  </a:lnTo>
                  <a:lnTo>
                    <a:pt x="321183" y="115570"/>
                  </a:lnTo>
                  <a:close/>
                  <a:moveTo>
                    <a:pt x="128397" y="143383"/>
                  </a:moveTo>
                  <a:lnTo>
                    <a:pt x="238506" y="232918"/>
                  </a:lnTo>
                  <a:lnTo>
                    <a:pt x="266827" y="201041"/>
                  </a:lnTo>
                  <a:lnTo>
                    <a:pt x="145796" y="104140"/>
                  </a:lnTo>
                  <a:cubicBezTo>
                    <a:pt x="156718" y="74422"/>
                    <a:pt x="162179" y="41148"/>
                    <a:pt x="162179" y="6350"/>
                  </a:cubicBezTo>
                  <a:lnTo>
                    <a:pt x="116967" y="3683"/>
                  </a:lnTo>
                  <a:cubicBezTo>
                    <a:pt x="116078" y="96901"/>
                    <a:pt x="73152" y="179578"/>
                    <a:pt x="0" y="192786"/>
                  </a:cubicBezTo>
                  <a:lnTo>
                    <a:pt x="0" y="235331"/>
                  </a:lnTo>
                  <a:cubicBezTo>
                    <a:pt x="55753" y="227965"/>
                    <a:pt x="100076" y="192786"/>
                    <a:pt x="128397" y="143510"/>
                  </a:cubicBezTo>
                  <a:close/>
                  <a:moveTo>
                    <a:pt x="80391" y="344424"/>
                  </a:moveTo>
                  <a:lnTo>
                    <a:pt x="80391" y="260858"/>
                  </a:lnTo>
                  <a:lnTo>
                    <a:pt x="34290" y="260858"/>
                  </a:lnTo>
                  <a:lnTo>
                    <a:pt x="34290" y="385064"/>
                  </a:lnTo>
                  <a:lnTo>
                    <a:pt x="374650" y="385064"/>
                  </a:lnTo>
                  <a:lnTo>
                    <a:pt x="374650" y="344424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52" name="Group 52">
            <a:extLst>
              <a:ext uri="{FF2B5EF4-FFF2-40B4-BE49-F238E27FC236}">
                <a16:creationId xmlns:a16="http://schemas.microsoft.com/office/drawing/2014/main" id="{A250CF07-8ECF-3340-1EAF-7AE746B650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0C76853E-543C-AEFB-BC26-1501C9716410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54" name="Group 54">
            <a:extLst>
              <a:ext uri="{FF2B5EF4-FFF2-40B4-BE49-F238E27FC236}">
                <a16:creationId xmlns:a16="http://schemas.microsoft.com/office/drawing/2014/main" id="{CA724A53-1D4E-AA7D-7BBB-54400A3FB9F5}"/>
              </a:ext>
            </a:extLst>
          </p:cNvPr>
          <p:cNvGrpSpPr>
            <a:grpSpLocks noChangeAspect="1"/>
          </p:cNvGrpSpPr>
          <p:nvPr/>
        </p:nvGrpSpPr>
        <p:grpSpPr>
          <a:xfrm>
            <a:off x="3251959" y="862908"/>
            <a:ext cx="14433423" cy="423272"/>
            <a:chOff x="0" y="0"/>
            <a:chExt cx="14433423" cy="423266"/>
          </a:xfrm>
        </p:grpSpPr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600EC98C-C539-E20D-1A64-EA80B545E640}"/>
                </a:ext>
              </a:extLst>
            </p:cNvPr>
            <p:cNvSpPr/>
            <p:nvPr/>
          </p:nvSpPr>
          <p:spPr>
            <a:xfrm>
              <a:off x="63500" y="34544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2071118F-2271-2028-EF0C-53DD9CBBAB89}"/>
                </a:ext>
              </a:extLst>
            </p:cNvPr>
            <p:cNvSpPr/>
            <p:nvPr/>
          </p:nvSpPr>
          <p:spPr>
            <a:xfrm>
              <a:off x="102616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225" y="181229"/>
                  </a:lnTo>
                  <a:lnTo>
                    <a:pt x="22225" y="19558"/>
                  </a:lnTo>
                  <a:lnTo>
                    <a:pt x="61595" y="19558"/>
                  </a:lnTo>
                  <a:lnTo>
                    <a:pt x="61595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E0453185-3C35-D1D5-3CB2-D9CBE5EB638A}"/>
                </a:ext>
              </a:extLst>
            </p:cNvPr>
            <p:cNvSpPr/>
            <p:nvPr/>
          </p:nvSpPr>
          <p:spPr>
            <a:xfrm>
              <a:off x="189738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D9CDF45F-800F-6235-C0AD-4FF9DC0C040E}"/>
                </a:ext>
              </a:extLst>
            </p:cNvPr>
            <p:cNvSpPr/>
            <p:nvPr/>
          </p:nvSpPr>
          <p:spPr>
            <a:xfrm>
              <a:off x="250952" y="127000"/>
              <a:ext cx="118618" cy="131953"/>
            </a:xfrm>
            <a:custGeom>
              <a:avLst/>
              <a:gdLst/>
              <a:ahLst/>
              <a:cxnLst/>
              <a:rect l="l" t="t" r="r" b="b"/>
              <a:pathLst>
                <a:path w="118618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618" y="131826"/>
                  </a:lnTo>
                  <a:lnTo>
                    <a:pt x="118618" y="56515"/>
                  </a:lnTo>
                  <a:cubicBezTo>
                    <a:pt x="118618" y="21844"/>
                    <a:pt x="97282" y="0"/>
                    <a:pt x="66802" y="0"/>
                  </a:cubicBezTo>
                  <a:cubicBezTo>
                    <a:pt x="43180" y="0"/>
                    <a:pt x="28575" y="13335"/>
                    <a:pt x="23114" y="22733"/>
                  </a:cubicBezTo>
                  <a:lnTo>
                    <a:pt x="23114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06257041-335A-7843-A50A-57D927B1B64E}"/>
                </a:ext>
              </a:extLst>
            </p:cNvPr>
            <p:cNvSpPr/>
            <p:nvPr/>
          </p:nvSpPr>
          <p:spPr>
            <a:xfrm>
              <a:off x="389636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816" y="39243"/>
                  </a:lnTo>
                  <a:lnTo>
                    <a:pt x="51816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1184F5D8-53CA-5CB6-AC89-8C291179ECC2}"/>
                </a:ext>
              </a:extLst>
            </p:cNvPr>
            <p:cNvSpPr/>
            <p:nvPr/>
          </p:nvSpPr>
          <p:spPr>
            <a:xfrm>
              <a:off x="487172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643" y="135001"/>
                  </a:moveTo>
                  <a:cubicBezTo>
                    <a:pt x="94107" y="135001"/>
                    <a:pt x="117348" y="118999"/>
                    <a:pt x="124333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299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FB8C484A-C9EB-E627-9438-A502A1B77B34}"/>
                </a:ext>
              </a:extLst>
            </p:cNvPr>
            <p:cNvSpPr/>
            <p:nvPr/>
          </p:nvSpPr>
          <p:spPr>
            <a:xfrm>
              <a:off x="645668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46E28AEB-E0C9-6A58-3F0A-78BDA1F1CD11}"/>
                </a:ext>
              </a:extLst>
            </p:cNvPr>
            <p:cNvSpPr/>
            <p:nvPr/>
          </p:nvSpPr>
          <p:spPr>
            <a:xfrm>
              <a:off x="693166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D3F097BB-C47C-CF8A-2850-C6359838FA7B}"/>
                </a:ext>
              </a:extLst>
            </p:cNvPr>
            <p:cNvSpPr/>
            <p:nvPr/>
          </p:nvSpPr>
          <p:spPr>
            <a:xfrm>
              <a:off x="845820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AAC5DCF4-E867-E980-A247-39861F655970}"/>
                </a:ext>
              </a:extLst>
            </p:cNvPr>
            <p:cNvSpPr/>
            <p:nvPr/>
          </p:nvSpPr>
          <p:spPr>
            <a:xfrm>
              <a:off x="1063879" y="71374"/>
              <a:ext cx="175133" cy="192278"/>
            </a:xfrm>
            <a:custGeom>
              <a:avLst/>
              <a:gdLst/>
              <a:ahLst/>
              <a:cxnLst/>
              <a:rect l="l" t="t" r="r" b="b"/>
              <a:pathLst>
                <a:path w="175133" h="192278">
                  <a:moveTo>
                    <a:pt x="152781" y="0"/>
                  </a:moveTo>
                  <a:lnTo>
                    <a:pt x="152781" y="192278"/>
                  </a:lnTo>
                  <a:lnTo>
                    <a:pt x="175133" y="192278"/>
                  </a:lnTo>
                  <a:lnTo>
                    <a:pt x="175133" y="0"/>
                  </a:lnTo>
                  <a:close/>
                  <a:moveTo>
                    <a:pt x="77851" y="27432"/>
                  </a:moveTo>
                  <a:lnTo>
                    <a:pt x="127127" y="27432"/>
                  </a:lnTo>
                  <a:lnTo>
                    <a:pt x="127127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8B5F3DEA-EA65-9E66-CB0B-61623BD9CF2F}"/>
                </a:ext>
              </a:extLst>
            </p:cNvPr>
            <p:cNvSpPr/>
            <p:nvPr/>
          </p:nvSpPr>
          <p:spPr>
            <a:xfrm>
              <a:off x="1331468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925E64FB-DD4A-A9F6-97EB-67DC5FC9E72B}"/>
                </a:ext>
              </a:extLst>
            </p:cNvPr>
            <p:cNvSpPr/>
            <p:nvPr/>
          </p:nvSpPr>
          <p:spPr>
            <a:xfrm>
              <a:off x="1528953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16AA1392-9504-BDDB-B1E8-9753CD3DDE9B}"/>
                </a:ext>
              </a:extLst>
            </p:cNvPr>
            <p:cNvSpPr/>
            <p:nvPr/>
          </p:nvSpPr>
          <p:spPr>
            <a:xfrm>
              <a:off x="1645920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5AFC0DE3-5AA8-A533-8132-321274703C3D}"/>
                </a:ext>
              </a:extLst>
            </p:cNvPr>
            <p:cNvSpPr/>
            <p:nvPr/>
          </p:nvSpPr>
          <p:spPr>
            <a:xfrm>
              <a:off x="1810131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79E095ED-4243-E764-603A-CE5B208A61F3}"/>
                </a:ext>
              </a:extLst>
            </p:cNvPr>
            <p:cNvSpPr/>
            <p:nvPr/>
          </p:nvSpPr>
          <p:spPr>
            <a:xfrm>
              <a:off x="1928749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726" y="0"/>
                  </a:moveTo>
                  <a:lnTo>
                    <a:pt x="177927" y="145034"/>
                  </a:lnTo>
                  <a:lnTo>
                    <a:pt x="135128" y="0"/>
                  </a:lnTo>
                  <a:lnTo>
                    <a:pt x="109855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DED75A1B-65A2-9CD3-0D0D-5629D7B9A798}"/>
                </a:ext>
              </a:extLst>
            </p:cNvPr>
            <p:cNvSpPr/>
            <p:nvPr/>
          </p:nvSpPr>
          <p:spPr>
            <a:xfrm>
              <a:off x="2260473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F7909BE6-D2FC-FF14-198E-80B3284283A0}"/>
                </a:ext>
              </a:extLst>
            </p:cNvPr>
            <p:cNvSpPr/>
            <p:nvPr/>
          </p:nvSpPr>
          <p:spPr>
            <a:xfrm>
              <a:off x="2478024" y="71374"/>
              <a:ext cx="194056" cy="192278"/>
            </a:xfrm>
            <a:custGeom>
              <a:avLst/>
              <a:gdLst/>
              <a:ahLst/>
              <a:cxnLst/>
              <a:rect l="l" t="t" r="r" b="b"/>
              <a:pathLst>
                <a:path w="194056" h="192278">
                  <a:moveTo>
                    <a:pt x="194056" y="77978"/>
                  </a:moveTo>
                  <a:lnTo>
                    <a:pt x="167005" y="77978"/>
                  </a:lnTo>
                  <a:lnTo>
                    <a:pt x="167005" y="0"/>
                  </a:lnTo>
                  <a:lnTo>
                    <a:pt x="144653" y="0"/>
                  </a:lnTo>
                  <a:lnTo>
                    <a:pt x="144653" y="192278"/>
                  </a:lnTo>
                  <a:lnTo>
                    <a:pt x="167005" y="192278"/>
                  </a:lnTo>
                  <a:lnTo>
                    <a:pt x="167005" y="99314"/>
                  </a:lnTo>
                  <a:lnTo>
                    <a:pt x="194056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6A956564-234C-68D8-B4E1-9CD658BB7C32}"/>
                </a:ext>
              </a:extLst>
            </p:cNvPr>
            <p:cNvSpPr/>
            <p:nvPr/>
          </p:nvSpPr>
          <p:spPr>
            <a:xfrm>
              <a:off x="2693416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484" y="77470"/>
                  </a:lnTo>
                  <a:lnTo>
                    <a:pt x="62484" y="98171"/>
                  </a:lnTo>
                  <a:lnTo>
                    <a:pt x="111633" y="98171"/>
                  </a:lnTo>
                  <a:lnTo>
                    <a:pt x="111633" y="188976"/>
                  </a:lnTo>
                  <a:lnTo>
                    <a:pt x="132588" y="188976"/>
                  </a:lnTo>
                  <a:lnTo>
                    <a:pt x="132588" y="1143"/>
                  </a:lnTo>
                  <a:lnTo>
                    <a:pt x="111633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C0792A5D-DD20-003D-B264-FC32B80C87BC}"/>
                </a:ext>
              </a:extLst>
            </p:cNvPr>
            <p:cNvSpPr/>
            <p:nvPr/>
          </p:nvSpPr>
          <p:spPr>
            <a:xfrm>
              <a:off x="2915285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74" name="Group 74">
            <a:extLst>
              <a:ext uri="{FF2B5EF4-FFF2-40B4-BE49-F238E27FC236}">
                <a16:creationId xmlns:a16="http://schemas.microsoft.com/office/drawing/2014/main" id="{1AA4DA80-F278-6683-7144-AEC9663FA0BF}"/>
              </a:ext>
            </a:extLst>
          </p:cNvPr>
          <p:cNvGrpSpPr>
            <a:grpSpLocks noChangeAspect="1"/>
          </p:cNvGrpSpPr>
          <p:nvPr/>
        </p:nvGrpSpPr>
        <p:grpSpPr>
          <a:xfrm>
            <a:off x="6248447" y="8716708"/>
            <a:ext cx="971198" cy="523980"/>
            <a:chOff x="0" y="0"/>
            <a:chExt cx="971207" cy="523977"/>
          </a:xfrm>
        </p:grpSpPr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B6E3969F-6923-EAB2-A3EA-8FC540504A24}"/>
                </a:ext>
              </a:extLst>
            </p:cNvPr>
            <p:cNvSpPr/>
            <p:nvPr/>
          </p:nvSpPr>
          <p:spPr>
            <a:xfrm>
              <a:off x="63500" y="70358"/>
              <a:ext cx="404749" cy="390144"/>
            </a:xfrm>
            <a:custGeom>
              <a:avLst/>
              <a:gdLst/>
              <a:ahLst/>
              <a:cxnLst/>
              <a:rect l="l" t="t" r="r" b="b"/>
              <a:pathLst>
                <a:path w="404749" h="390144">
                  <a:moveTo>
                    <a:pt x="404749" y="158115"/>
                  </a:moveTo>
                  <a:lnTo>
                    <a:pt x="349885" y="158115"/>
                  </a:lnTo>
                  <a:lnTo>
                    <a:pt x="349885" y="0"/>
                  </a:lnTo>
                  <a:lnTo>
                    <a:pt x="304673" y="0"/>
                  </a:lnTo>
                  <a:lnTo>
                    <a:pt x="304673" y="390144"/>
                  </a:lnTo>
                  <a:lnTo>
                    <a:pt x="349885" y="390144"/>
                  </a:lnTo>
                  <a:lnTo>
                    <a:pt x="349885" y="201422"/>
                  </a:lnTo>
                  <a:lnTo>
                    <a:pt x="404749" y="201422"/>
                  </a:lnTo>
                  <a:close/>
                  <a:moveTo>
                    <a:pt x="165354" y="11430"/>
                  </a:moveTo>
                  <a:lnTo>
                    <a:pt x="119253" y="9652"/>
                  </a:lnTo>
                  <a:cubicBezTo>
                    <a:pt x="118745" y="173609"/>
                    <a:pt x="78105" y="308864"/>
                    <a:pt x="0" y="321183"/>
                  </a:cubicBezTo>
                  <a:lnTo>
                    <a:pt x="0" y="366903"/>
                  </a:lnTo>
                  <a:cubicBezTo>
                    <a:pt x="60706" y="362331"/>
                    <a:pt x="107823" y="311658"/>
                    <a:pt x="135636" y="226695"/>
                  </a:cubicBezTo>
                  <a:lnTo>
                    <a:pt x="236220" y="365887"/>
                  </a:lnTo>
                  <a:lnTo>
                    <a:pt x="272796" y="339852"/>
                  </a:lnTo>
                  <a:lnTo>
                    <a:pt x="149860" y="173609"/>
                  </a:lnTo>
                  <a:cubicBezTo>
                    <a:pt x="159893" y="126619"/>
                    <a:pt x="164973" y="72136"/>
                    <a:pt x="165354" y="11430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B28E9395-D30D-AD99-0D3A-3141F6047CCF}"/>
                </a:ext>
              </a:extLst>
            </p:cNvPr>
            <p:cNvSpPr/>
            <p:nvPr/>
          </p:nvSpPr>
          <p:spPr>
            <a:xfrm>
              <a:off x="498348" y="63500"/>
              <a:ext cx="409448" cy="397129"/>
            </a:xfrm>
            <a:custGeom>
              <a:avLst/>
              <a:gdLst/>
              <a:ahLst/>
              <a:cxnLst/>
              <a:rect l="l" t="t" r="r" b="b"/>
              <a:pathLst>
                <a:path w="409448" h="397129">
                  <a:moveTo>
                    <a:pt x="265049" y="39751"/>
                  </a:moveTo>
                  <a:lnTo>
                    <a:pt x="155321" y="39751"/>
                  </a:lnTo>
                  <a:lnTo>
                    <a:pt x="155321" y="0"/>
                  </a:lnTo>
                  <a:lnTo>
                    <a:pt x="109601" y="0"/>
                  </a:lnTo>
                  <a:lnTo>
                    <a:pt x="109601" y="39751"/>
                  </a:lnTo>
                  <a:lnTo>
                    <a:pt x="0" y="39751"/>
                  </a:lnTo>
                  <a:lnTo>
                    <a:pt x="0" y="74930"/>
                  </a:lnTo>
                  <a:lnTo>
                    <a:pt x="265049" y="74930"/>
                  </a:lnTo>
                  <a:close/>
                  <a:moveTo>
                    <a:pt x="354584" y="101473"/>
                  </a:moveTo>
                  <a:lnTo>
                    <a:pt x="354584" y="6858"/>
                  </a:lnTo>
                  <a:lnTo>
                    <a:pt x="309372" y="6858"/>
                  </a:lnTo>
                  <a:lnTo>
                    <a:pt x="309372" y="243967"/>
                  </a:lnTo>
                  <a:lnTo>
                    <a:pt x="354584" y="243967"/>
                  </a:lnTo>
                  <a:lnTo>
                    <a:pt x="354584" y="144399"/>
                  </a:lnTo>
                  <a:lnTo>
                    <a:pt x="409448" y="144399"/>
                  </a:lnTo>
                  <a:lnTo>
                    <a:pt x="409448" y="101473"/>
                  </a:lnTo>
                  <a:close/>
                  <a:moveTo>
                    <a:pt x="132461" y="236220"/>
                  </a:moveTo>
                  <a:cubicBezTo>
                    <a:pt x="196850" y="236220"/>
                    <a:pt x="246634" y="211582"/>
                    <a:pt x="246634" y="166751"/>
                  </a:cubicBezTo>
                  <a:cubicBezTo>
                    <a:pt x="246634" y="120650"/>
                    <a:pt x="196850" y="95504"/>
                    <a:pt x="132461" y="95504"/>
                  </a:cubicBezTo>
                  <a:cubicBezTo>
                    <a:pt x="67564" y="95504"/>
                    <a:pt x="17780" y="120650"/>
                    <a:pt x="17780" y="166751"/>
                  </a:cubicBezTo>
                  <a:cubicBezTo>
                    <a:pt x="17780" y="211582"/>
                    <a:pt x="67564" y="236220"/>
                    <a:pt x="132461" y="236220"/>
                  </a:cubicBezTo>
                  <a:close/>
                  <a:moveTo>
                    <a:pt x="132461" y="129286"/>
                  </a:moveTo>
                  <a:cubicBezTo>
                    <a:pt x="175895" y="129286"/>
                    <a:pt x="203708" y="144780"/>
                    <a:pt x="203708" y="166751"/>
                  </a:cubicBezTo>
                  <a:cubicBezTo>
                    <a:pt x="203708" y="187706"/>
                    <a:pt x="175895" y="202438"/>
                    <a:pt x="132461" y="202438"/>
                  </a:cubicBezTo>
                  <a:cubicBezTo>
                    <a:pt x="88646" y="202438"/>
                    <a:pt x="61214" y="187833"/>
                    <a:pt x="61214" y="166751"/>
                  </a:cubicBezTo>
                  <a:cubicBezTo>
                    <a:pt x="61214" y="144780"/>
                    <a:pt x="88646" y="129286"/>
                    <a:pt x="132461" y="129286"/>
                  </a:cubicBezTo>
                  <a:close/>
                  <a:moveTo>
                    <a:pt x="193675" y="255397"/>
                  </a:moveTo>
                  <a:cubicBezTo>
                    <a:pt x="100076" y="255397"/>
                    <a:pt x="27432" y="273685"/>
                    <a:pt x="27432" y="326263"/>
                  </a:cubicBezTo>
                  <a:cubicBezTo>
                    <a:pt x="27432" y="378333"/>
                    <a:pt x="100076" y="397129"/>
                    <a:pt x="193675" y="397129"/>
                  </a:cubicBezTo>
                  <a:cubicBezTo>
                    <a:pt x="287274" y="397129"/>
                    <a:pt x="359918" y="378460"/>
                    <a:pt x="359918" y="326263"/>
                  </a:cubicBezTo>
                  <a:cubicBezTo>
                    <a:pt x="359918" y="273685"/>
                    <a:pt x="287274" y="255397"/>
                    <a:pt x="193675" y="255397"/>
                  </a:cubicBezTo>
                  <a:close/>
                  <a:moveTo>
                    <a:pt x="193675" y="361823"/>
                  </a:moveTo>
                  <a:cubicBezTo>
                    <a:pt x="127000" y="361823"/>
                    <a:pt x="75311" y="351282"/>
                    <a:pt x="75311" y="326136"/>
                  </a:cubicBezTo>
                  <a:cubicBezTo>
                    <a:pt x="75311" y="300990"/>
                    <a:pt x="126873" y="290449"/>
                    <a:pt x="193675" y="290449"/>
                  </a:cubicBezTo>
                  <a:cubicBezTo>
                    <a:pt x="260858" y="290449"/>
                    <a:pt x="312420" y="300990"/>
                    <a:pt x="312420" y="326136"/>
                  </a:cubicBezTo>
                  <a:cubicBezTo>
                    <a:pt x="312420" y="351282"/>
                    <a:pt x="260858" y="361823"/>
                    <a:pt x="193675" y="361823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</p:spTree>
    <p:extLst>
      <p:ext uri="{BB962C8B-B14F-4D97-AF65-F5344CB8AC3E}">
        <p14:creationId xmlns:p14="http://schemas.microsoft.com/office/powerpoint/2010/main" val="118030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F3AE-D518-8EB0-B873-B7577113E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4">
            <a:extLst>
              <a:ext uri="{FF2B5EF4-FFF2-40B4-BE49-F238E27FC236}">
                <a16:creationId xmlns:a16="http://schemas.microsoft.com/office/drawing/2014/main" id="{4B22E7E2-FD29-2590-014F-C3100D9E8E1F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>
            <a:extLst>
              <a:ext uri="{FF2B5EF4-FFF2-40B4-BE49-F238E27FC236}">
                <a16:creationId xmlns:a16="http://schemas.microsoft.com/office/drawing/2014/main" id="{DB1A82A0-FD52-D27D-0177-B015A30C260A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4A45BF22-70C2-5E28-3548-A514E1A3FFED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3456A1E2-2076-3BAC-D7E8-A15061048BCF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18" name="Group 118">
            <a:extLst>
              <a:ext uri="{FF2B5EF4-FFF2-40B4-BE49-F238E27FC236}">
                <a16:creationId xmlns:a16="http://schemas.microsoft.com/office/drawing/2014/main" id="{1EAD9D9C-1BCB-5AF0-249D-1185F4F3FBA4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B4487E34-9EAE-79E2-F6E4-4BE2162B8EF5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22" name="Group 122">
            <a:extLst>
              <a:ext uri="{FF2B5EF4-FFF2-40B4-BE49-F238E27FC236}">
                <a16:creationId xmlns:a16="http://schemas.microsoft.com/office/drawing/2014/main" id="{8F11C1DE-CE31-AA27-F8B2-DD38C3B24A5D}"/>
              </a:ext>
            </a:extLst>
          </p:cNvPr>
          <p:cNvGrpSpPr>
            <a:grpSpLocks noChangeAspect="1"/>
          </p:cNvGrpSpPr>
          <p:nvPr/>
        </p:nvGrpSpPr>
        <p:grpSpPr>
          <a:xfrm>
            <a:off x="668712" y="1373724"/>
            <a:ext cx="1078830" cy="579596"/>
            <a:chOff x="0" y="0"/>
            <a:chExt cx="1078827" cy="579590"/>
          </a:xfrm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30345480-C419-9267-669B-32545DB77006}"/>
                </a:ext>
              </a:extLst>
            </p:cNvPr>
            <p:cNvSpPr/>
            <p:nvPr/>
          </p:nvSpPr>
          <p:spPr>
            <a:xfrm>
              <a:off x="63500" y="63500"/>
              <a:ext cx="424942" cy="452628"/>
            </a:xfrm>
            <a:custGeom>
              <a:avLst/>
              <a:gdLst/>
              <a:ahLst/>
              <a:cxnLst/>
              <a:rect l="l" t="t" r="r" b="b"/>
              <a:pathLst>
                <a:path w="424942" h="452628">
                  <a:moveTo>
                    <a:pt x="374650" y="0"/>
                  </a:moveTo>
                  <a:lnTo>
                    <a:pt x="374650" y="182372"/>
                  </a:lnTo>
                  <a:lnTo>
                    <a:pt x="297307" y="182372"/>
                  </a:lnTo>
                  <a:lnTo>
                    <a:pt x="297307" y="2667"/>
                  </a:lnTo>
                  <a:lnTo>
                    <a:pt x="247015" y="2667"/>
                  </a:lnTo>
                  <a:lnTo>
                    <a:pt x="247015" y="444627"/>
                  </a:lnTo>
                  <a:lnTo>
                    <a:pt x="297307" y="444627"/>
                  </a:lnTo>
                  <a:lnTo>
                    <a:pt x="297307" y="231648"/>
                  </a:lnTo>
                  <a:lnTo>
                    <a:pt x="374650" y="231648"/>
                  </a:lnTo>
                  <a:lnTo>
                    <a:pt x="374650" y="452628"/>
                  </a:lnTo>
                  <a:lnTo>
                    <a:pt x="424942" y="452628"/>
                  </a:lnTo>
                  <a:lnTo>
                    <a:pt x="424942" y="0"/>
                  </a:lnTo>
                  <a:close/>
                  <a:moveTo>
                    <a:pt x="0" y="64135"/>
                  </a:moveTo>
                  <a:lnTo>
                    <a:pt x="138303" y="64135"/>
                  </a:lnTo>
                  <a:lnTo>
                    <a:pt x="138303" y="140970"/>
                  </a:lnTo>
                  <a:cubicBezTo>
                    <a:pt x="138303" y="280924"/>
                    <a:pt x="84201" y="372618"/>
                    <a:pt x="0" y="375158"/>
                  </a:cubicBezTo>
                  <a:lnTo>
                    <a:pt x="0" y="424434"/>
                  </a:lnTo>
                  <a:cubicBezTo>
                    <a:pt x="110744" y="423418"/>
                    <a:pt x="189230" y="313182"/>
                    <a:pt x="189230" y="138303"/>
                  </a:cubicBezTo>
                  <a:lnTo>
                    <a:pt x="189230" y="16383"/>
                  </a:lnTo>
                  <a:lnTo>
                    <a:pt x="0" y="16383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CA6F9FC7-F71C-27BE-A451-D156152C57F1}"/>
                </a:ext>
              </a:extLst>
            </p:cNvPr>
            <p:cNvSpPr/>
            <p:nvPr/>
          </p:nvSpPr>
          <p:spPr>
            <a:xfrm>
              <a:off x="563245" y="71501"/>
              <a:ext cx="452120" cy="422910"/>
            </a:xfrm>
            <a:custGeom>
              <a:avLst/>
              <a:gdLst/>
              <a:ahLst/>
              <a:cxnLst/>
              <a:rect l="l" t="t" r="r" b="b"/>
              <a:pathLst>
                <a:path w="452120" h="422910">
                  <a:moveTo>
                    <a:pt x="348234" y="374650"/>
                  </a:moveTo>
                  <a:lnTo>
                    <a:pt x="348234" y="251714"/>
                  </a:lnTo>
                  <a:cubicBezTo>
                    <a:pt x="399669" y="228346"/>
                    <a:pt x="429895" y="188087"/>
                    <a:pt x="429895" y="137795"/>
                  </a:cubicBezTo>
                  <a:cubicBezTo>
                    <a:pt x="429895" y="54102"/>
                    <a:pt x="349377" y="0"/>
                    <a:pt x="225806" y="0"/>
                  </a:cubicBezTo>
                  <a:cubicBezTo>
                    <a:pt x="102235" y="0"/>
                    <a:pt x="21717" y="53975"/>
                    <a:pt x="21717" y="137795"/>
                  </a:cubicBezTo>
                  <a:cubicBezTo>
                    <a:pt x="21717" y="188722"/>
                    <a:pt x="51943" y="228473"/>
                    <a:pt x="103886" y="252222"/>
                  </a:cubicBezTo>
                  <a:lnTo>
                    <a:pt x="103886" y="374650"/>
                  </a:lnTo>
                  <a:lnTo>
                    <a:pt x="0" y="374650"/>
                  </a:lnTo>
                  <a:lnTo>
                    <a:pt x="0" y="422910"/>
                  </a:lnTo>
                  <a:lnTo>
                    <a:pt x="452120" y="422910"/>
                  </a:lnTo>
                  <a:lnTo>
                    <a:pt x="452120" y="374650"/>
                  </a:lnTo>
                  <a:close/>
                  <a:moveTo>
                    <a:pt x="77343" y="137795"/>
                  </a:moveTo>
                  <a:cubicBezTo>
                    <a:pt x="77343" y="82677"/>
                    <a:pt x="136652" y="47752"/>
                    <a:pt x="225679" y="47752"/>
                  </a:cubicBezTo>
                  <a:cubicBezTo>
                    <a:pt x="314706" y="47752"/>
                    <a:pt x="374650" y="82677"/>
                    <a:pt x="374650" y="137795"/>
                  </a:cubicBezTo>
                  <a:cubicBezTo>
                    <a:pt x="374650" y="191897"/>
                    <a:pt x="314706" y="227330"/>
                    <a:pt x="225679" y="227330"/>
                  </a:cubicBezTo>
                  <a:cubicBezTo>
                    <a:pt x="136652" y="227330"/>
                    <a:pt x="77343" y="191770"/>
                    <a:pt x="77343" y="137795"/>
                  </a:cubicBezTo>
                  <a:close/>
                  <a:moveTo>
                    <a:pt x="156337" y="268732"/>
                  </a:moveTo>
                  <a:cubicBezTo>
                    <a:pt x="177546" y="272923"/>
                    <a:pt x="200914" y="275082"/>
                    <a:pt x="225806" y="275082"/>
                  </a:cubicBezTo>
                  <a:cubicBezTo>
                    <a:pt x="251206" y="275082"/>
                    <a:pt x="274574" y="272923"/>
                    <a:pt x="295783" y="268732"/>
                  </a:cubicBezTo>
                  <a:lnTo>
                    <a:pt x="295783" y="374777"/>
                  </a:lnTo>
                  <a:lnTo>
                    <a:pt x="156337" y="374777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49E8A8A4-46F5-D7F2-F913-349FE5B50B8D}"/>
              </a:ext>
            </a:extLst>
          </p:cNvPr>
          <p:cNvGrpSpPr>
            <a:grpSpLocks noChangeAspect="1"/>
          </p:cNvGrpSpPr>
          <p:nvPr/>
        </p:nvGrpSpPr>
        <p:grpSpPr>
          <a:xfrm>
            <a:off x="655063" y="728853"/>
            <a:ext cx="775306" cy="547173"/>
            <a:chOff x="0" y="0"/>
            <a:chExt cx="775310" cy="547167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F3D8E0B8-6FDA-96E6-6F0C-FC41D57A6818}"/>
                </a:ext>
              </a:extLst>
            </p:cNvPr>
            <p:cNvSpPr/>
            <p:nvPr/>
          </p:nvSpPr>
          <p:spPr>
            <a:xfrm>
              <a:off x="63500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627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8268724B-5FA9-879E-6265-44B62F75006C}"/>
                </a:ext>
              </a:extLst>
            </p:cNvPr>
            <p:cNvSpPr/>
            <p:nvPr/>
          </p:nvSpPr>
          <p:spPr>
            <a:xfrm>
              <a:off x="407924" y="73025"/>
              <a:ext cx="136017" cy="401574"/>
            </a:xfrm>
            <a:custGeom>
              <a:avLst/>
              <a:gdLst/>
              <a:ahLst/>
              <a:cxnLst/>
              <a:rect l="l" t="t" r="r" b="b"/>
              <a:pathLst>
                <a:path w="136017" h="401574">
                  <a:moveTo>
                    <a:pt x="83312" y="401574"/>
                  </a:moveTo>
                  <a:lnTo>
                    <a:pt x="136017" y="401574"/>
                  </a:lnTo>
                  <a:lnTo>
                    <a:pt x="136017" y="0"/>
                  </a:lnTo>
                  <a:lnTo>
                    <a:pt x="0" y="0"/>
                  </a:lnTo>
                  <a:lnTo>
                    <a:pt x="0" y="46101"/>
                  </a:lnTo>
                  <a:lnTo>
                    <a:pt x="83185" y="46101"/>
                  </a:ln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5D57FF0C-9620-1AA3-8DA7-3472FE023E34}"/>
                </a:ext>
              </a:extLst>
            </p:cNvPr>
            <p:cNvSpPr/>
            <p:nvPr/>
          </p:nvSpPr>
          <p:spPr>
            <a:xfrm>
              <a:off x="641096" y="410083"/>
              <a:ext cx="70612" cy="71120"/>
            </a:xfrm>
            <a:custGeom>
              <a:avLst/>
              <a:gdLst/>
              <a:ahLst/>
              <a:cxnLst/>
              <a:rect l="l" t="t" r="r" b="b"/>
              <a:pathLst>
                <a:path w="70612" h="71120">
                  <a:moveTo>
                    <a:pt x="35560" y="71120"/>
                  </a:moveTo>
                  <a:cubicBezTo>
                    <a:pt x="55626" y="71120"/>
                    <a:pt x="70612" y="55626"/>
                    <a:pt x="70612" y="35560"/>
                  </a:cubicBezTo>
                  <a:cubicBezTo>
                    <a:pt x="70612" y="15494"/>
                    <a:pt x="55626" y="0"/>
                    <a:pt x="35560" y="0"/>
                  </a:cubicBezTo>
                  <a:cubicBezTo>
                    <a:pt x="15494" y="0"/>
                    <a:pt x="0" y="15494"/>
                    <a:pt x="0" y="35560"/>
                  </a:cubicBezTo>
                  <a:cubicBezTo>
                    <a:pt x="0" y="55626"/>
                    <a:pt x="15494" y="71120"/>
                    <a:pt x="35560" y="7112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29" name="Group 129">
            <a:extLst>
              <a:ext uri="{FF2B5EF4-FFF2-40B4-BE49-F238E27FC236}">
                <a16:creationId xmlns:a16="http://schemas.microsoft.com/office/drawing/2014/main" id="{C3112D90-C253-5080-F38E-7903B40E14EE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438D95A2-1EE8-B731-0597-9110ADA29EE3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3096DF0F-7FBC-B074-B093-688EB1344CEB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5D8F3926-11F5-A2C2-EA87-93F4219333C7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86C92247-035E-6B9F-29C5-A07B0730FC08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F6DBEE97-DD53-D885-34E3-3C69F00E2D93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82A2EF53-AA29-9FF7-3DB5-50EF098AF3DD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7A99AC93-DA93-3B0F-D1DF-AE743CAAF32C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2F845D94-8277-2A14-AFDD-4EAE3A70F760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DE863BD0-124D-58E5-98E8-FDCA246B94B4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0D0CA812-7638-160C-1C26-2A77854DACB0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59C7877A-FBCC-3378-6E08-43F42E8DDAD5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5773E71B-67C4-7D88-FC28-8ADFDE0F2F06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434FA1C7-7B52-922F-0827-BBD1E8622F26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88EA714F-C0A0-FAE8-DB31-2533B00BC044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F6261CCE-D0B0-A3B8-9830-26C30A56D2E3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7F220628-2DDD-CF05-4DF3-F9E594C61DFC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CDBB9D44-F553-2BFA-1B17-AE11FD7CE3F7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A41A2B57-0228-B590-6C5E-496DE87261D6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F845503-B0CE-12C8-51D6-100939D3F37C}"/>
              </a:ext>
            </a:extLst>
          </p:cNvPr>
          <p:cNvSpPr txBox="1"/>
          <p:nvPr/>
        </p:nvSpPr>
        <p:spPr>
          <a:xfrm>
            <a:off x="4362476" y="-1845062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승객 및 운전자 </a:t>
            </a:r>
            <a:r>
              <a:rPr lang="ko-KR" altLang="en-US" b="1" dirty="0" err="1"/>
              <a:t>쾌적성</a:t>
            </a:r>
            <a:r>
              <a:rPr lang="ko-KR" altLang="en-US" b="1" dirty="0"/>
              <a:t> 확보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내부 온도와 습도를 조절하여 쾌적한 환경을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냉난방 기능을 통해 계절에 맞는 적절한 실내 환경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795DB-23F9-E542-D23D-4CD7AC3960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0" y="2632897"/>
            <a:ext cx="7936429" cy="6955626"/>
          </a:xfrm>
          <a:prstGeom prst="rect">
            <a:avLst/>
          </a:prstGeom>
          <a:ln w="28575">
            <a:solidFill>
              <a:srgbClr val="0063BA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8895D0-51F9-1DA2-F576-549F9BB20DAA}"/>
              </a:ext>
            </a:extLst>
          </p:cNvPr>
          <p:cNvSpPr/>
          <p:nvPr/>
        </p:nvSpPr>
        <p:spPr>
          <a:xfrm>
            <a:off x="1463661" y="2632897"/>
            <a:ext cx="6868316" cy="6955626"/>
          </a:xfrm>
          <a:prstGeom prst="rect">
            <a:avLst/>
          </a:prstGeom>
          <a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2000" b="-12000"/>
            </a:stretch>
          </a:blipFill>
          <a:ln>
            <a:solidFill>
              <a:srgbClr val="0063BA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547EB7-DFE5-F4B9-1374-F2F5180BB615}"/>
              </a:ext>
            </a:extLst>
          </p:cNvPr>
          <p:cNvGrpSpPr/>
          <p:nvPr/>
        </p:nvGrpSpPr>
        <p:grpSpPr>
          <a:xfrm>
            <a:off x="6606897" y="1227383"/>
            <a:ext cx="5715000" cy="1143000"/>
            <a:chOff x="6606897" y="1227383"/>
            <a:chExt cx="5715000" cy="1143000"/>
          </a:xfrm>
        </p:grpSpPr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AAB2FE7F-1387-AE66-7508-4982090C7347}"/>
                </a:ext>
              </a:extLst>
            </p:cNvPr>
            <p:cNvSpPr/>
            <p:nvPr/>
          </p:nvSpPr>
          <p:spPr>
            <a:xfrm>
              <a:off x="6606897" y="1227383"/>
              <a:ext cx="371237" cy="452633"/>
            </a:xfrm>
            <a:prstGeom prst="halfFram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1/2 액자 18">
              <a:extLst>
                <a:ext uri="{FF2B5EF4-FFF2-40B4-BE49-F238E27FC236}">
                  <a16:creationId xmlns:a16="http://schemas.microsoft.com/office/drawing/2014/main" id="{80B975AD-AF88-F586-4D0F-C152FE73DAB0}"/>
                </a:ext>
              </a:extLst>
            </p:cNvPr>
            <p:cNvSpPr/>
            <p:nvPr/>
          </p:nvSpPr>
          <p:spPr>
            <a:xfrm flipV="1">
              <a:off x="6606897" y="1917750"/>
              <a:ext cx="371237" cy="452633"/>
            </a:xfrm>
            <a:prstGeom prst="halfFram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1/2 액자 19">
              <a:extLst>
                <a:ext uri="{FF2B5EF4-FFF2-40B4-BE49-F238E27FC236}">
                  <a16:creationId xmlns:a16="http://schemas.microsoft.com/office/drawing/2014/main" id="{F61FC50B-67D9-089C-A46F-D8BA4731E7B9}"/>
                </a:ext>
              </a:extLst>
            </p:cNvPr>
            <p:cNvSpPr/>
            <p:nvPr/>
          </p:nvSpPr>
          <p:spPr>
            <a:xfrm flipH="1">
              <a:off x="11950660" y="1231950"/>
              <a:ext cx="371237" cy="452633"/>
            </a:xfrm>
            <a:prstGeom prst="halfFram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1/2 액자 20">
              <a:extLst>
                <a:ext uri="{FF2B5EF4-FFF2-40B4-BE49-F238E27FC236}">
                  <a16:creationId xmlns:a16="http://schemas.microsoft.com/office/drawing/2014/main" id="{18DA7597-E905-8F6C-FD49-1F77B5AC5C2D}"/>
                </a:ext>
              </a:extLst>
            </p:cNvPr>
            <p:cNvSpPr/>
            <p:nvPr/>
          </p:nvSpPr>
          <p:spPr>
            <a:xfrm flipH="1" flipV="1">
              <a:off x="11950660" y="1917750"/>
              <a:ext cx="371237" cy="452633"/>
            </a:xfrm>
            <a:prstGeom prst="halfFram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0A45FA-E75E-69C3-1B26-4401F0A7DE59}"/>
                </a:ext>
              </a:extLst>
            </p:cNvPr>
            <p:cNvSpPr txBox="1"/>
            <p:nvPr/>
          </p:nvSpPr>
          <p:spPr>
            <a:xfrm>
              <a:off x="6754282" y="1338024"/>
              <a:ext cx="5339015" cy="956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차량 내부 온도와 습도에 맞춘 실내환경 유지</a:t>
              </a:r>
              <a:endPara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미세먼지 농도에 따른 적절한 </a:t>
              </a:r>
              <a:r>
                <a:rPr lang="ko-KR" altLang="en-US" sz="2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공기질</a:t>
              </a:r>
              <a:r>
                <a:rPr lang="ko-KR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유지</a:t>
              </a:r>
            </a:p>
          </p:txBody>
        </p:sp>
      </p:grpSp>
      <p:sp>
        <p:nvSpPr>
          <p:cNvPr id="2" name="별: 꼭짓점 10개 1">
            <a:extLst>
              <a:ext uri="{FF2B5EF4-FFF2-40B4-BE49-F238E27FC236}">
                <a16:creationId xmlns:a16="http://schemas.microsoft.com/office/drawing/2014/main" id="{4A7F81F4-C992-0994-9CE9-B37B88094BEC}"/>
              </a:ext>
            </a:extLst>
          </p:cNvPr>
          <p:cNvSpPr/>
          <p:nvPr/>
        </p:nvSpPr>
        <p:spPr>
          <a:xfrm>
            <a:off x="1199001" y="2350487"/>
            <a:ext cx="1391799" cy="1110721"/>
          </a:xfrm>
          <a:prstGeom prst="star10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차내 곰팡이</a:t>
            </a:r>
          </a:p>
        </p:txBody>
      </p:sp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0FBD5142-CFCF-AB47-9E97-8613CF46A5DC}"/>
              </a:ext>
            </a:extLst>
          </p:cNvPr>
          <p:cNvSpPr/>
          <p:nvPr/>
        </p:nvSpPr>
        <p:spPr>
          <a:xfrm>
            <a:off x="16230601" y="2126202"/>
            <a:ext cx="1554298" cy="1292334"/>
          </a:xfrm>
          <a:prstGeom prst="star10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차내 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대기오염</a:t>
            </a:r>
          </a:p>
        </p:txBody>
      </p:sp>
    </p:spTree>
    <p:extLst>
      <p:ext uri="{BB962C8B-B14F-4D97-AF65-F5344CB8AC3E}">
        <p14:creationId xmlns:p14="http://schemas.microsoft.com/office/powerpoint/2010/main" val="42662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ABF4B-FF63-8AAF-8D97-19EE95287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B291423-22C3-0A30-763A-553902569190}"/>
              </a:ext>
            </a:extLst>
          </p:cNvPr>
          <p:cNvSpPr/>
          <p:nvPr/>
        </p:nvSpPr>
        <p:spPr>
          <a:xfrm>
            <a:off x="1752600" y="2790957"/>
            <a:ext cx="6934200" cy="6691409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Freeform 114">
            <a:extLst>
              <a:ext uri="{FF2B5EF4-FFF2-40B4-BE49-F238E27FC236}">
                <a16:creationId xmlns:a16="http://schemas.microsoft.com/office/drawing/2014/main" id="{FD36318B-94FE-62A1-3999-DDE20A5866F0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>
            <a:extLst>
              <a:ext uri="{FF2B5EF4-FFF2-40B4-BE49-F238E27FC236}">
                <a16:creationId xmlns:a16="http://schemas.microsoft.com/office/drawing/2014/main" id="{7BA049FB-D5D3-CF16-C8CE-255B07E8230A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97DF8080-1A12-49A1-66A0-251FD4E70D64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0D47DBC8-3CF2-1AC4-976A-163B10C82EBD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18" name="Group 118">
            <a:extLst>
              <a:ext uri="{FF2B5EF4-FFF2-40B4-BE49-F238E27FC236}">
                <a16:creationId xmlns:a16="http://schemas.microsoft.com/office/drawing/2014/main" id="{65BC4E12-555C-ED98-022B-C49100A0C790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761A5161-4209-628F-1562-4661D4BFF4D6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22" name="Group 122">
            <a:extLst>
              <a:ext uri="{FF2B5EF4-FFF2-40B4-BE49-F238E27FC236}">
                <a16:creationId xmlns:a16="http://schemas.microsoft.com/office/drawing/2014/main" id="{F8F62271-5038-8E4D-F7BD-FF72341D07CE}"/>
              </a:ext>
            </a:extLst>
          </p:cNvPr>
          <p:cNvGrpSpPr>
            <a:grpSpLocks noChangeAspect="1"/>
          </p:cNvGrpSpPr>
          <p:nvPr/>
        </p:nvGrpSpPr>
        <p:grpSpPr>
          <a:xfrm>
            <a:off x="668712" y="1373724"/>
            <a:ext cx="1078830" cy="579596"/>
            <a:chOff x="0" y="0"/>
            <a:chExt cx="1078827" cy="579590"/>
          </a:xfrm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8A5D183F-D0B9-A35C-7335-826A20C0C7F3}"/>
                </a:ext>
              </a:extLst>
            </p:cNvPr>
            <p:cNvSpPr/>
            <p:nvPr/>
          </p:nvSpPr>
          <p:spPr>
            <a:xfrm>
              <a:off x="63500" y="63500"/>
              <a:ext cx="424942" cy="452628"/>
            </a:xfrm>
            <a:custGeom>
              <a:avLst/>
              <a:gdLst/>
              <a:ahLst/>
              <a:cxnLst/>
              <a:rect l="l" t="t" r="r" b="b"/>
              <a:pathLst>
                <a:path w="424942" h="452628">
                  <a:moveTo>
                    <a:pt x="374650" y="0"/>
                  </a:moveTo>
                  <a:lnTo>
                    <a:pt x="374650" y="182372"/>
                  </a:lnTo>
                  <a:lnTo>
                    <a:pt x="297307" y="182372"/>
                  </a:lnTo>
                  <a:lnTo>
                    <a:pt x="297307" y="2667"/>
                  </a:lnTo>
                  <a:lnTo>
                    <a:pt x="247015" y="2667"/>
                  </a:lnTo>
                  <a:lnTo>
                    <a:pt x="247015" y="444627"/>
                  </a:lnTo>
                  <a:lnTo>
                    <a:pt x="297307" y="444627"/>
                  </a:lnTo>
                  <a:lnTo>
                    <a:pt x="297307" y="231648"/>
                  </a:lnTo>
                  <a:lnTo>
                    <a:pt x="374650" y="231648"/>
                  </a:lnTo>
                  <a:lnTo>
                    <a:pt x="374650" y="452628"/>
                  </a:lnTo>
                  <a:lnTo>
                    <a:pt x="424942" y="452628"/>
                  </a:lnTo>
                  <a:lnTo>
                    <a:pt x="424942" y="0"/>
                  </a:lnTo>
                  <a:close/>
                  <a:moveTo>
                    <a:pt x="0" y="64135"/>
                  </a:moveTo>
                  <a:lnTo>
                    <a:pt x="138303" y="64135"/>
                  </a:lnTo>
                  <a:lnTo>
                    <a:pt x="138303" y="140970"/>
                  </a:lnTo>
                  <a:cubicBezTo>
                    <a:pt x="138303" y="280924"/>
                    <a:pt x="84201" y="372618"/>
                    <a:pt x="0" y="375158"/>
                  </a:cubicBezTo>
                  <a:lnTo>
                    <a:pt x="0" y="424434"/>
                  </a:lnTo>
                  <a:cubicBezTo>
                    <a:pt x="110744" y="423418"/>
                    <a:pt x="189230" y="313182"/>
                    <a:pt x="189230" y="138303"/>
                  </a:cubicBezTo>
                  <a:lnTo>
                    <a:pt x="189230" y="16383"/>
                  </a:lnTo>
                  <a:lnTo>
                    <a:pt x="0" y="16383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33238F83-6943-D2E5-CCB8-0260925D4E01}"/>
                </a:ext>
              </a:extLst>
            </p:cNvPr>
            <p:cNvSpPr/>
            <p:nvPr/>
          </p:nvSpPr>
          <p:spPr>
            <a:xfrm>
              <a:off x="563245" y="71501"/>
              <a:ext cx="452120" cy="422910"/>
            </a:xfrm>
            <a:custGeom>
              <a:avLst/>
              <a:gdLst/>
              <a:ahLst/>
              <a:cxnLst/>
              <a:rect l="l" t="t" r="r" b="b"/>
              <a:pathLst>
                <a:path w="452120" h="422910">
                  <a:moveTo>
                    <a:pt x="348234" y="374650"/>
                  </a:moveTo>
                  <a:lnTo>
                    <a:pt x="348234" y="251714"/>
                  </a:lnTo>
                  <a:cubicBezTo>
                    <a:pt x="399669" y="228346"/>
                    <a:pt x="429895" y="188087"/>
                    <a:pt x="429895" y="137795"/>
                  </a:cubicBezTo>
                  <a:cubicBezTo>
                    <a:pt x="429895" y="54102"/>
                    <a:pt x="349377" y="0"/>
                    <a:pt x="225806" y="0"/>
                  </a:cubicBezTo>
                  <a:cubicBezTo>
                    <a:pt x="102235" y="0"/>
                    <a:pt x="21717" y="53975"/>
                    <a:pt x="21717" y="137795"/>
                  </a:cubicBezTo>
                  <a:cubicBezTo>
                    <a:pt x="21717" y="188722"/>
                    <a:pt x="51943" y="228473"/>
                    <a:pt x="103886" y="252222"/>
                  </a:cubicBezTo>
                  <a:lnTo>
                    <a:pt x="103886" y="374650"/>
                  </a:lnTo>
                  <a:lnTo>
                    <a:pt x="0" y="374650"/>
                  </a:lnTo>
                  <a:lnTo>
                    <a:pt x="0" y="422910"/>
                  </a:lnTo>
                  <a:lnTo>
                    <a:pt x="452120" y="422910"/>
                  </a:lnTo>
                  <a:lnTo>
                    <a:pt x="452120" y="374650"/>
                  </a:lnTo>
                  <a:close/>
                  <a:moveTo>
                    <a:pt x="77343" y="137795"/>
                  </a:moveTo>
                  <a:cubicBezTo>
                    <a:pt x="77343" y="82677"/>
                    <a:pt x="136652" y="47752"/>
                    <a:pt x="225679" y="47752"/>
                  </a:cubicBezTo>
                  <a:cubicBezTo>
                    <a:pt x="314706" y="47752"/>
                    <a:pt x="374650" y="82677"/>
                    <a:pt x="374650" y="137795"/>
                  </a:cubicBezTo>
                  <a:cubicBezTo>
                    <a:pt x="374650" y="191897"/>
                    <a:pt x="314706" y="227330"/>
                    <a:pt x="225679" y="227330"/>
                  </a:cubicBezTo>
                  <a:cubicBezTo>
                    <a:pt x="136652" y="227330"/>
                    <a:pt x="77343" y="191770"/>
                    <a:pt x="77343" y="137795"/>
                  </a:cubicBezTo>
                  <a:close/>
                  <a:moveTo>
                    <a:pt x="156337" y="268732"/>
                  </a:moveTo>
                  <a:cubicBezTo>
                    <a:pt x="177546" y="272923"/>
                    <a:pt x="200914" y="275082"/>
                    <a:pt x="225806" y="275082"/>
                  </a:cubicBezTo>
                  <a:cubicBezTo>
                    <a:pt x="251206" y="275082"/>
                    <a:pt x="274574" y="272923"/>
                    <a:pt x="295783" y="268732"/>
                  </a:cubicBezTo>
                  <a:lnTo>
                    <a:pt x="295783" y="374777"/>
                  </a:lnTo>
                  <a:lnTo>
                    <a:pt x="156337" y="374777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A237118F-5762-2C6D-0FC5-663C4A68FC3B}"/>
              </a:ext>
            </a:extLst>
          </p:cNvPr>
          <p:cNvGrpSpPr>
            <a:grpSpLocks noChangeAspect="1"/>
          </p:cNvGrpSpPr>
          <p:nvPr/>
        </p:nvGrpSpPr>
        <p:grpSpPr>
          <a:xfrm>
            <a:off x="655063" y="728853"/>
            <a:ext cx="775306" cy="547173"/>
            <a:chOff x="0" y="0"/>
            <a:chExt cx="775310" cy="547167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AC06F1E7-35C4-E623-BB49-E7992F3FD82D}"/>
                </a:ext>
              </a:extLst>
            </p:cNvPr>
            <p:cNvSpPr/>
            <p:nvPr/>
          </p:nvSpPr>
          <p:spPr>
            <a:xfrm>
              <a:off x="63500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627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9FE1C79D-A375-2518-8B66-E6CD8BD2FFA7}"/>
                </a:ext>
              </a:extLst>
            </p:cNvPr>
            <p:cNvSpPr/>
            <p:nvPr/>
          </p:nvSpPr>
          <p:spPr>
            <a:xfrm>
              <a:off x="407924" y="73025"/>
              <a:ext cx="136017" cy="401574"/>
            </a:xfrm>
            <a:custGeom>
              <a:avLst/>
              <a:gdLst/>
              <a:ahLst/>
              <a:cxnLst/>
              <a:rect l="l" t="t" r="r" b="b"/>
              <a:pathLst>
                <a:path w="136017" h="401574">
                  <a:moveTo>
                    <a:pt x="83312" y="401574"/>
                  </a:moveTo>
                  <a:lnTo>
                    <a:pt x="136017" y="401574"/>
                  </a:lnTo>
                  <a:lnTo>
                    <a:pt x="136017" y="0"/>
                  </a:lnTo>
                  <a:lnTo>
                    <a:pt x="0" y="0"/>
                  </a:lnTo>
                  <a:lnTo>
                    <a:pt x="0" y="46101"/>
                  </a:lnTo>
                  <a:lnTo>
                    <a:pt x="83185" y="46101"/>
                  </a:ln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9B90FA9F-BB6C-27B5-DDFC-12FEEA2A949F}"/>
                </a:ext>
              </a:extLst>
            </p:cNvPr>
            <p:cNvSpPr/>
            <p:nvPr/>
          </p:nvSpPr>
          <p:spPr>
            <a:xfrm>
              <a:off x="641096" y="410083"/>
              <a:ext cx="70612" cy="71120"/>
            </a:xfrm>
            <a:custGeom>
              <a:avLst/>
              <a:gdLst/>
              <a:ahLst/>
              <a:cxnLst/>
              <a:rect l="l" t="t" r="r" b="b"/>
              <a:pathLst>
                <a:path w="70612" h="71120">
                  <a:moveTo>
                    <a:pt x="35560" y="71120"/>
                  </a:moveTo>
                  <a:cubicBezTo>
                    <a:pt x="55626" y="71120"/>
                    <a:pt x="70612" y="55626"/>
                    <a:pt x="70612" y="35560"/>
                  </a:cubicBezTo>
                  <a:cubicBezTo>
                    <a:pt x="70612" y="15494"/>
                    <a:pt x="55626" y="0"/>
                    <a:pt x="35560" y="0"/>
                  </a:cubicBezTo>
                  <a:cubicBezTo>
                    <a:pt x="15494" y="0"/>
                    <a:pt x="0" y="15494"/>
                    <a:pt x="0" y="35560"/>
                  </a:cubicBezTo>
                  <a:cubicBezTo>
                    <a:pt x="0" y="55626"/>
                    <a:pt x="15494" y="71120"/>
                    <a:pt x="35560" y="7112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29" name="Group 129">
            <a:extLst>
              <a:ext uri="{FF2B5EF4-FFF2-40B4-BE49-F238E27FC236}">
                <a16:creationId xmlns:a16="http://schemas.microsoft.com/office/drawing/2014/main" id="{3CC0F788-4671-1D15-65AB-4765F414ED77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C21539E7-5AC6-B619-F714-22A8E8879FED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479B2862-90D3-087D-750A-096320D90290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CEB4CBB2-A7CA-75CB-3013-E718E138FB28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AB63B4B8-1D86-E114-EE8A-D16A04710F53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56AF492D-4A0F-090A-F730-3BF5F3A9885A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DFCDA62D-4550-DAF0-D951-CF1F34A3C9C8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124E6D46-0FBB-CFDF-737C-3BD19288E0B2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AD7AFE36-23D9-785E-3769-05046E88BE79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95D8A6F7-BA2D-D2D2-2672-B83611ED786B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C897C7E4-785F-E1D3-009C-0F873ADEFE02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D207F1CC-473F-08C9-3880-2D590C9420C2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E5E7B436-16A6-49CD-F812-7C49323DA661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F67153E0-E74C-91E8-353F-832B9D63CFE0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E177D93B-2B5D-9E1F-1530-F4EB93049325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F05D2722-EB73-C419-FA32-4A831EA72B52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D0C6EF46-071F-F754-0175-3C476D324FE6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7DB42781-6DC2-71D2-272E-363E16FF3C88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59EE09C4-19C3-E142-54E2-B68B8EFCE9D0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8000FAED-16FE-22BF-A7EF-6AA0E5168833}"/>
              </a:ext>
            </a:extLst>
          </p:cNvPr>
          <p:cNvSpPr txBox="1"/>
          <p:nvPr/>
        </p:nvSpPr>
        <p:spPr>
          <a:xfrm>
            <a:off x="4362476" y="-1845062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승객 및 운전자 </a:t>
            </a:r>
            <a:r>
              <a:rPr lang="ko-KR" altLang="en-US" b="1" dirty="0" err="1"/>
              <a:t>쾌적성</a:t>
            </a:r>
            <a:r>
              <a:rPr lang="ko-KR" altLang="en-US" b="1" dirty="0"/>
              <a:t> 확보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내부 온도와 습도를 조절하여 쾌적한 환경을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냉난방 기능을 통해 계절에 맞는 적절한 실내 환경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3BD96-BA6E-5DDE-31CB-F21053E584E7}"/>
              </a:ext>
            </a:extLst>
          </p:cNvPr>
          <p:cNvSpPr txBox="1"/>
          <p:nvPr/>
        </p:nvSpPr>
        <p:spPr>
          <a:xfrm>
            <a:off x="2454477" y="1980125"/>
            <a:ext cx="533901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어플로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공조 시스템 조절</a:t>
            </a: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6278E602-EE3F-7B22-E92C-082C209E84EA}"/>
              </a:ext>
            </a:extLst>
          </p:cNvPr>
          <p:cNvSpPr/>
          <p:nvPr/>
        </p:nvSpPr>
        <p:spPr>
          <a:xfrm>
            <a:off x="3206779" y="1866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5CDC634F-7EB5-540D-809F-CC302EA0F9EA}"/>
              </a:ext>
            </a:extLst>
          </p:cNvPr>
          <p:cNvSpPr/>
          <p:nvPr/>
        </p:nvSpPr>
        <p:spPr>
          <a:xfrm flipV="1">
            <a:off x="3206779" y="2247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B90D839-25EA-6280-8EAA-F276DF401850}"/>
              </a:ext>
            </a:extLst>
          </p:cNvPr>
          <p:cNvSpPr/>
          <p:nvPr/>
        </p:nvSpPr>
        <p:spPr>
          <a:xfrm flipH="1">
            <a:off x="6789531" y="1871467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1/2 액자 11">
            <a:extLst>
              <a:ext uri="{FF2B5EF4-FFF2-40B4-BE49-F238E27FC236}">
                <a16:creationId xmlns:a16="http://schemas.microsoft.com/office/drawing/2014/main" id="{EEC7B745-FAF7-3260-6C4E-075096EEDAD5}"/>
              </a:ext>
            </a:extLst>
          </p:cNvPr>
          <p:cNvSpPr/>
          <p:nvPr/>
        </p:nvSpPr>
        <p:spPr>
          <a:xfrm flipH="1" flipV="1">
            <a:off x="6788179" y="2247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EED49-666A-90E6-F1C6-8C67AE8D6BBB}"/>
              </a:ext>
            </a:extLst>
          </p:cNvPr>
          <p:cNvSpPr txBox="1"/>
          <p:nvPr/>
        </p:nvSpPr>
        <p:spPr>
          <a:xfrm>
            <a:off x="10731682" y="1980125"/>
            <a:ext cx="533901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차량 실내 </a:t>
            </a:r>
            <a:r>
              <a:rPr lang="ko-KR" alt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엠비언트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라이트</a:t>
            </a: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D41E03B3-94B9-A4C0-B095-ACF52EEEDF49}"/>
              </a:ext>
            </a:extLst>
          </p:cNvPr>
          <p:cNvSpPr/>
          <p:nvPr/>
        </p:nvSpPr>
        <p:spPr>
          <a:xfrm>
            <a:off x="11483984" y="1866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B18E8C3F-B89B-17AB-2782-81027EF5BB8D}"/>
              </a:ext>
            </a:extLst>
          </p:cNvPr>
          <p:cNvSpPr/>
          <p:nvPr/>
        </p:nvSpPr>
        <p:spPr>
          <a:xfrm flipV="1">
            <a:off x="11483984" y="2247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9F2A32CE-3DDC-7102-8A0D-5B0928AF8AAE}"/>
              </a:ext>
            </a:extLst>
          </p:cNvPr>
          <p:cNvSpPr/>
          <p:nvPr/>
        </p:nvSpPr>
        <p:spPr>
          <a:xfrm flipH="1">
            <a:off x="15066736" y="1871467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ECBFDD2D-A014-AFB5-B51F-770E3E8AC17D}"/>
              </a:ext>
            </a:extLst>
          </p:cNvPr>
          <p:cNvSpPr/>
          <p:nvPr/>
        </p:nvSpPr>
        <p:spPr>
          <a:xfrm flipH="1" flipV="1">
            <a:off x="15065384" y="2247900"/>
            <a:ext cx="371237" cy="452633"/>
          </a:xfrm>
          <a:prstGeom prst="halfFra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2" name="Picture 4" descr="금호전기 번개표 공기청정기+LED방등 색변환 디밍 무드등 리모컨포함 스마트폰제어 국내제조">
            <a:extLst>
              <a:ext uri="{FF2B5EF4-FFF2-40B4-BE49-F238E27FC236}">
                <a16:creationId xmlns:a16="http://schemas.microsoft.com/office/drawing/2014/main" id="{576EE53F-89AD-FD8B-81A5-E9A5CA43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8147" y="3440068"/>
            <a:ext cx="4245448" cy="42454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원격제어 - 블루링크 | 현대자동차 - 현대닷컴 | 대한민국 대표 자동차회사 hyundai.com">
            <a:extLst>
              <a:ext uri="{FF2B5EF4-FFF2-40B4-BE49-F238E27FC236}">
                <a16:creationId xmlns:a16="http://schemas.microsoft.com/office/drawing/2014/main" id="{348203EA-F396-19EF-2A0E-36025ED3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184" y="3016871"/>
            <a:ext cx="3021373" cy="6182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990B1E90-52DE-893D-0941-AF00E0B3B80E}"/>
              </a:ext>
            </a:extLst>
          </p:cNvPr>
          <p:cNvSpPr txBox="1"/>
          <p:nvPr/>
        </p:nvSpPr>
        <p:spPr>
          <a:xfrm>
            <a:off x="9862920" y="8007661"/>
            <a:ext cx="7287111" cy="95140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미세먼지 농도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제습에 따라</a:t>
            </a:r>
            <a:endParaRPr lang="en-US" altLang="ko-K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차량 실내 조명 색깔 변경</a:t>
            </a:r>
            <a:endParaRPr lang="ko-KR" altLang="en-US" sz="2000" b="1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C49FB1E-9A25-5DC8-1DEC-B87E8AB01B4A}"/>
              </a:ext>
            </a:extLst>
          </p:cNvPr>
          <p:cNvSpPr/>
          <p:nvPr/>
        </p:nvSpPr>
        <p:spPr>
          <a:xfrm>
            <a:off x="9934089" y="2820627"/>
            <a:ext cx="6934200" cy="6691409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4">
            <a:extLst>
              <a:ext uri="{FF2B5EF4-FFF2-40B4-BE49-F238E27FC236}">
                <a16:creationId xmlns:a16="http://schemas.microsoft.com/office/drawing/2014/main" id="{9881A8FF-624C-4328-AA10-700EAFBFE96F}"/>
              </a:ext>
            </a:extLst>
          </p:cNvPr>
          <p:cNvSpPr txBox="1"/>
          <p:nvPr/>
        </p:nvSpPr>
        <p:spPr>
          <a:xfrm>
            <a:off x="1905546" y="5562792"/>
            <a:ext cx="3021374" cy="95140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어디서나 어플로</a:t>
            </a:r>
            <a:endParaRPr lang="en-US" altLang="ko-KR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차량 공조 시스템 가동</a:t>
            </a:r>
            <a:endParaRPr lang="ko-KR" altLang="en-US" sz="2000" b="1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331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488-6594-11F9-AB98-C4FC39EB0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B10B76FE-9F08-9B38-5D34-622ED3E75FAA}"/>
              </a:ext>
            </a:extLst>
          </p:cNvPr>
          <p:cNvGrpSpPr/>
          <p:nvPr/>
        </p:nvGrpSpPr>
        <p:grpSpPr>
          <a:xfrm>
            <a:off x="3048000" y="2026695"/>
            <a:ext cx="2164693" cy="1933602"/>
            <a:chOff x="1363267" y="2419296"/>
            <a:chExt cx="2164693" cy="193360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D91922C-272A-FFE4-51F1-0032F6A37DD7}"/>
                </a:ext>
              </a:extLst>
            </p:cNvPr>
            <p:cNvSpPr/>
            <p:nvPr/>
          </p:nvSpPr>
          <p:spPr>
            <a:xfrm>
              <a:off x="1363267" y="2739998"/>
              <a:ext cx="2164693" cy="1612900"/>
            </a:xfrm>
            <a:prstGeom prst="roundRect">
              <a:avLst/>
            </a:prstGeom>
            <a:grp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2525D47-6189-4233-CF84-14DD9E4431C1}"/>
                </a:ext>
              </a:extLst>
            </p:cNvPr>
            <p:cNvSpPr/>
            <p:nvPr/>
          </p:nvSpPr>
          <p:spPr>
            <a:xfrm>
              <a:off x="1726059" y="2419296"/>
              <a:ext cx="1419423" cy="5212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N</a:t>
              </a:r>
              <a:r>
                <a:rPr lang="ko-KR" altLang="en-US" sz="1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번차</a:t>
              </a:r>
              <a:endParaRPr lang="en-US" altLang="ko-KR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(Android)</a:t>
              </a:r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둥근모꼴" panose="020B0500000000000000" pitchFamily="34" charset="-127"/>
              </a:endParaRPr>
            </a:p>
          </p:txBody>
        </p:sp>
      </p:grpSp>
      <p:sp>
        <p:nvSpPr>
          <p:cNvPr id="114" name="Freeform 114">
            <a:extLst>
              <a:ext uri="{FF2B5EF4-FFF2-40B4-BE49-F238E27FC236}">
                <a16:creationId xmlns:a16="http://schemas.microsoft.com/office/drawing/2014/main" id="{A255330C-FA2C-A14F-6CBE-0F45E9A0FA72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>
            <a:extLst>
              <a:ext uri="{FF2B5EF4-FFF2-40B4-BE49-F238E27FC236}">
                <a16:creationId xmlns:a16="http://schemas.microsoft.com/office/drawing/2014/main" id="{EDEA3EC3-E141-AB04-1BE3-9864617794AD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49B24E72-5BF9-8E78-B96D-5D9EC0331A22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0422B24C-455F-BD47-502E-D23019C75074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18" name="Group 118">
            <a:extLst>
              <a:ext uri="{FF2B5EF4-FFF2-40B4-BE49-F238E27FC236}">
                <a16:creationId xmlns:a16="http://schemas.microsoft.com/office/drawing/2014/main" id="{76B61997-BE85-CC49-4123-1F1C9835801D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5C671E34-0110-E890-C8D1-886469D399FE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29" name="Group 129">
            <a:extLst>
              <a:ext uri="{FF2B5EF4-FFF2-40B4-BE49-F238E27FC236}">
                <a16:creationId xmlns:a16="http://schemas.microsoft.com/office/drawing/2014/main" id="{A9D7C7A2-6163-12C0-7534-FDDAAE631ECB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BE10437F-1CBE-A1D2-9BD6-33FE72A5DB3C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84ACB6B4-4BDB-5DA6-264D-A95491FDBD70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03ABD7AF-2EA0-CD88-5535-742661927982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6D351464-B400-3FAF-E93D-D3BF490193AE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8242813E-4AF1-8F83-554B-085C05D71610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8F1EE11C-3DDF-3A42-D555-A2C3FAF048E9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972383DF-8FFE-A714-B676-E681CCE08E46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84BE3A99-9427-23D5-554B-E3C455F20963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E336AA36-FFF7-6B2C-95C0-0F42290C923E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6E9A2B27-F1AE-E6C2-6D9F-E46BA1135E70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0CCE47A8-532C-7417-DE05-3A66B0E46479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24839206-4589-CB59-F78F-BCC79202DCAA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BE953F7E-08F3-8A74-F6A2-FB37EA3CC33C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7916F494-380F-6D87-4498-C81E2F3BD869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F5FBE136-6D73-775F-CCC1-B64D8C37E0DC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F4868745-2DDB-BF97-A161-5CE66CFB8524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B5568D24-2C33-F6D6-A83A-851A6D910FF1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10F1CDD8-2ABA-6259-1B36-8FBAB4470484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B0942EEE-8FBE-7026-DAAE-C7686190DE75}"/>
              </a:ext>
            </a:extLst>
          </p:cNvPr>
          <p:cNvSpPr txBox="1"/>
          <p:nvPr/>
        </p:nvSpPr>
        <p:spPr>
          <a:xfrm>
            <a:off x="4362476" y="-1845062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승객 및 운전자 </a:t>
            </a:r>
            <a:r>
              <a:rPr lang="ko-KR" altLang="en-US" b="1" dirty="0" err="1"/>
              <a:t>쾌적성</a:t>
            </a:r>
            <a:r>
              <a:rPr lang="ko-KR" altLang="en-US" b="1" dirty="0"/>
              <a:t> 확보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내부 온도와 습도를 조절하여 쾌적한 환경을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냉난방 기능을 통해 계절에 맞는 적절한 실내 환경 유지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B0A7D9-BEDE-583E-86D9-111ECC125C65}"/>
              </a:ext>
            </a:extLst>
          </p:cNvPr>
          <p:cNvGrpSpPr/>
          <p:nvPr/>
        </p:nvGrpSpPr>
        <p:grpSpPr>
          <a:xfrm>
            <a:off x="2895600" y="7079969"/>
            <a:ext cx="6926340" cy="2026805"/>
            <a:chOff x="-2164718" y="4373313"/>
            <a:chExt cx="9001325" cy="195488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6696C9-0EA9-C7AA-7DCC-83CF060CC665}"/>
                </a:ext>
              </a:extLst>
            </p:cNvPr>
            <p:cNvGrpSpPr/>
            <p:nvPr/>
          </p:nvGrpSpPr>
          <p:grpSpPr>
            <a:xfrm>
              <a:off x="-2164718" y="4373313"/>
              <a:ext cx="9001325" cy="1954882"/>
              <a:chOff x="1248967" y="4652320"/>
              <a:chExt cx="4128385" cy="1954882"/>
            </a:xfrm>
            <a:noFill/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47C4671-E057-BF42-DBBE-CFB389C9BC55}"/>
                  </a:ext>
                </a:extLst>
              </p:cNvPr>
              <p:cNvSpPr/>
              <p:nvPr/>
            </p:nvSpPr>
            <p:spPr>
              <a:xfrm>
                <a:off x="1248967" y="4994302"/>
                <a:ext cx="4128385" cy="16129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FA4F678-72B8-400E-85AB-4416B55FD8CB}"/>
                  </a:ext>
                </a:extLst>
              </p:cNvPr>
              <p:cNvSpPr/>
              <p:nvPr/>
            </p:nvSpPr>
            <p:spPr>
              <a:xfrm>
                <a:off x="2816411" y="4652320"/>
                <a:ext cx="1079910" cy="52120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센서 및 </a:t>
                </a:r>
                <a:r>
                  <a:rPr lang="ko-KR" altLang="en-US" sz="1600" b="1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출력부</a:t>
                </a:r>
                <a:endPara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9BC2B8-045F-705D-C7F6-ABFE3187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73471" y="5027494"/>
              <a:ext cx="1293722" cy="103481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6BD229-0341-C3EE-E93C-24F42B47ADC6}"/>
              </a:ext>
            </a:extLst>
          </p:cNvPr>
          <p:cNvGrpSpPr/>
          <p:nvPr/>
        </p:nvGrpSpPr>
        <p:grpSpPr>
          <a:xfrm>
            <a:off x="11698244" y="1890401"/>
            <a:ext cx="3290893" cy="1528341"/>
            <a:chOff x="1248967" y="4659801"/>
            <a:chExt cx="2164693" cy="19474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AC81B35-8D2B-8EAA-A174-07AD498185BD}"/>
                </a:ext>
              </a:extLst>
            </p:cNvPr>
            <p:cNvSpPr/>
            <p:nvPr/>
          </p:nvSpPr>
          <p:spPr>
            <a:xfrm>
              <a:off x="1248967" y="4994301"/>
              <a:ext cx="2164693" cy="1612900"/>
            </a:xfrm>
            <a:prstGeom prst="roundRect">
              <a:avLst/>
            </a:prstGeom>
            <a:grp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269769-0D22-474A-069A-69ED3CB9D654}"/>
                </a:ext>
              </a:extLst>
            </p:cNvPr>
            <p:cNvSpPr/>
            <p:nvPr/>
          </p:nvSpPr>
          <p:spPr>
            <a:xfrm>
              <a:off x="1803184" y="4659801"/>
              <a:ext cx="1101092" cy="5212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7C8F2FE-152A-B596-8200-9E01479BF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3699" y="2449684"/>
            <a:ext cx="1561846" cy="66833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2F3397-EFC8-4785-88AE-0A2EB5D9617E}"/>
              </a:ext>
            </a:extLst>
          </p:cNvPr>
          <p:cNvGrpSpPr/>
          <p:nvPr/>
        </p:nvGrpSpPr>
        <p:grpSpPr>
          <a:xfrm>
            <a:off x="7283027" y="4522896"/>
            <a:ext cx="2164693" cy="1933602"/>
            <a:chOff x="4751766" y="531846"/>
            <a:chExt cx="2164693" cy="193360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018521F-B5BD-23E0-C8F7-5EE9CB2018FC}"/>
                </a:ext>
              </a:extLst>
            </p:cNvPr>
            <p:cNvSpPr/>
            <p:nvPr/>
          </p:nvSpPr>
          <p:spPr>
            <a:xfrm>
              <a:off x="4751766" y="852548"/>
              <a:ext cx="2164693" cy="16129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787916A-0DCB-AAF9-C138-BC3C6CAC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219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7476" y="1074684"/>
              <a:ext cx="1210372" cy="1291062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99CB869-4165-CCC3-AEFD-DB25250C4676}"/>
                </a:ext>
              </a:extLst>
            </p:cNvPr>
            <p:cNvSpPr/>
            <p:nvPr/>
          </p:nvSpPr>
          <p:spPr>
            <a:xfrm>
              <a:off x="5114558" y="531846"/>
              <a:ext cx="1346821" cy="52120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서버 센터</a:t>
              </a:r>
            </a:p>
          </p:txBody>
        </p:sp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0DF49479-C0AF-5BC3-3A8D-421DA10D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667" r="995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9897" y="2240411"/>
            <a:ext cx="1113818" cy="1113818"/>
          </a:xfrm>
          <a:prstGeom prst="rect">
            <a:avLst/>
          </a:prstGeom>
          <a:noFill/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6F8547-EBF2-D026-99CB-4F2BB8F5D423}"/>
              </a:ext>
            </a:extLst>
          </p:cNvPr>
          <p:cNvGrpSpPr/>
          <p:nvPr/>
        </p:nvGrpSpPr>
        <p:grpSpPr>
          <a:xfrm>
            <a:off x="3048000" y="4526295"/>
            <a:ext cx="2164693" cy="1933602"/>
            <a:chOff x="1363267" y="2419296"/>
            <a:chExt cx="2164693" cy="193360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8AF243-E110-4403-03CB-7FAF883E55A3}"/>
                </a:ext>
              </a:extLst>
            </p:cNvPr>
            <p:cNvSpPr/>
            <p:nvPr/>
          </p:nvSpPr>
          <p:spPr>
            <a:xfrm>
              <a:off x="1363267" y="2739998"/>
              <a:ext cx="2164693" cy="1612900"/>
            </a:xfrm>
            <a:prstGeom prst="roundRect">
              <a:avLst/>
            </a:prstGeom>
            <a:grp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A9D09A1-E445-9339-3429-65CA69D94FE3}"/>
                </a:ext>
              </a:extLst>
            </p:cNvPr>
            <p:cNvSpPr/>
            <p:nvPr/>
          </p:nvSpPr>
          <p:spPr>
            <a:xfrm>
              <a:off x="1726059" y="2419296"/>
              <a:ext cx="1419423" cy="5212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N</a:t>
              </a:r>
              <a:r>
                <a:rPr lang="ko-KR" altLang="en-US" sz="1600" b="1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번차</a:t>
              </a:r>
              <a:endParaRPr lang="en-US" altLang="ko-KR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(</a:t>
              </a:r>
              <a:r>
                <a: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클라이언트</a:t>
              </a:r>
              <a:r>
                <a: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둥근모꼴" panose="020B0500000000000000" pitchFamily="34" charset="-127"/>
                </a:rPr>
                <a:t>)</a:t>
              </a:r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둥근모꼴" panose="020B0500000000000000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F9BE3-5343-1466-648C-4BDE74AFDBF6}"/>
              </a:ext>
            </a:extLst>
          </p:cNvPr>
          <p:cNvGrpSpPr/>
          <p:nvPr/>
        </p:nvGrpSpPr>
        <p:grpSpPr>
          <a:xfrm>
            <a:off x="11734800" y="4508773"/>
            <a:ext cx="2262391" cy="1973597"/>
            <a:chOff x="9301415" y="2339311"/>
            <a:chExt cx="1980362" cy="195731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9FB47C6-A281-D73E-0693-13D42FBEE261}"/>
                </a:ext>
              </a:extLst>
            </p:cNvPr>
            <p:cNvSpPr/>
            <p:nvPr/>
          </p:nvSpPr>
          <p:spPr>
            <a:xfrm>
              <a:off x="9301415" y="2683726"/>
              <a:ext cx="1980362" cy="16129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  <p:pic>
          <p:nvPicPr>
            <p:cNvPr id="23" name="Picture 2" descr="undefined">
              <a:extLst>
                <a:ext uri="{FF2B5EF4-FFF2-40B4-BE49-F238E27FC236}">
                  <a16:creationId xmlns:a16="http://schemas.microsoft.com/office/drawing/2014/main" id="{36DBC127-342F-2308-B221-205DCA7AE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3417" y="3012078"/>
              <a:ext cx="1392484" cy="937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E797A0D-CF86-BE47-0614-52697C547C1E}"/>
                </a:ext>
              </a:extLst>
            </p:cNvPr>
            <p:cNvSpPr/>
            <p:nvPr/>
          </p:nvSpPr>
          <p:spPr>
            <a:xfrm>
              <a:off x="9811750" y="2339311"/>
              <a:ext cx="972869" cy="5212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블루투스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7525188-DFE1-449F-8AAD-A9F20571B3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490" y="5226903"/>
            <a:ext cx="1419423" cy="943107"/>
          </a:xfrm>
          <a:prstGeom prst="rect">
            <a:avLst/>
          </a:prstGeom>
        </p:spPr>
      </p:pic>
      <p:pic>
        <p:nvPicPr>
          <p:cNvPr id="26" name="Google Shape;732;p33">
            <a:extLst>
              <a:ext uri="{FF2B5EF4-FFF2-40B4-BE49-F238E27FC236}">
                <a16:creationId xmlns:a16="http://schemas.microsoft.com/office/drawing/2014/main" id="{EECC400E-52B1-8F26-B51E-1D5265FE76FF}"/>
              </a:ext>
            </a:extLst>
          </p:cNvPr>
          <p:cNvPicPr preferRelativeResize="0"/>
          <p:nvPr/>
        </p:nvPicPr>
        <p:blipFill>
          <a:blip r:embed="rId13" cstate="email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2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87" y="7745684"/>
            <a:ext cx="811972" cy="1089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416B4AA-AC2B-1A67-E758-4930DA47BD40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13494085" y="6172319"/>
            <a:ext cx="1738454" cy="732239"/>
          </a:xfrm>
          <a:prstGeom prst="bentConnector2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oogle Shape;724;p32">
            <a:extLst>
              <a:ext uri="{FF2B5EF4-FFF2-40B4-BE49-F238E27FC236}">
                <a16:creationId xmlns:a16="http://schemas.microsoft.com/office/drawing/2014/main" id="{88D56671-DB2C-9D6F-9B76-5430ECAE2004}"/>
              </a:ext>
            </a:extLst>
          </p:cNvPr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0952" y="4909945"/>
            <a:ext cx="771814" cy="6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15;p32">
            <a:extLst>
              <a:ext uri="{FF2B5EF4-FFF2-40B4-BE49-F238E27FC236}">
                <a16:creationId xmlns:a16="http://schemas.microsoft.com/office/drawing/2014/main" id="{3FAAD3E2-93F8-8F53-B242-52A833F2B87B}"/>
              </a:ext>
            </a:extLst>
          </p:cNvPr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9995" y="5025498"/>
            <a:ext cx="673747" cy="53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4" descr="LDPlayer 9을 위한 Windows - Uptodown에서 무료로 다운로드하세요">
            <a:extLst>
              <a:ext uri="{FF2B5EF4-FFF2-40B4-BE49-F238E27FC236}">
                <a16:creationId xmlns:a16="http://schemas.microsoft.com/office/drawing/2014/main" id="{974C637C-D5DE-82BD-D65D-FFCA5182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751" y="2665788"/>
            <a:ext cx="1052707" cy="10527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F5A159F-F0C2-4ED2-D4D1-D58B23524AD8}"/>
              </a:ext>
            </a:extLst>
          </p:cNvPr>
          <p:cNvCxnSpPr>
            <a:cxnSpLocks/>
            <a:stCxn id="19" idx="1"/>
            <a:endCxn id="7" idx="1"/>
          </p:cNvCxnSpPr>
          <p:nvPr/>
        </p:nvCxnSpPr>
        <p:spPr>
          <a:xfrm rot="10800000" flipV="1">
            <a:off x="2895600" y="5653446"/>
            <a:ext cx="152400" cy="2617207"/>
          </a:xfrm>
          <a:prstGeom prst="bentConnector3">
            <a:avLst>
              <a:gd name="adj1" fmla="val 389131"/>
            </a:avLst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B053572-9E07-1BB3-FD16-8B1175A1583A}"/>
              </a:ext>
            </a:extLst>
          </p:cNvPr>
          <p:cNvCxnSpPr>
            <a:cxnSpLocks/>
            <a:stCxn id="14" idx="1"/>
            <a:endCxn id="19" idx="3"/>
          </p:cNvCxnSpPr>
          <p:nvPr/>
        </p:nvCxnSpPr>
        <p:spPr>
          <a:xfrm rot="10800000" flipV="1">
            <a:off x="5212693" y="5650047"/>
            <a:ext cx="2070334" cy="339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Display Elektronik DEM 16101 SYH DEM 16101 SYH Dot Matrix LCD Alphanumeric  Display, Yellow-Green on, 1 Row by 16">
            <a:extLst>
              <a:ext uri="{FF2B5EF4-FFF2-40B4-BE49-F238E27FC236}">
                <a16:creationId xmlns:a16="http://schemas.microsoft.com/office/drawing/2014/main" id="{F029460D-9261-B941-AE20-593A1E84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8060" y="7836914"/>
            <a:ext cx="1289532" cy="9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0F80AE1-BBFE-1258-43E3-5F6871FEE9A1}"/>
              </a:ext>
            </a:extLst>
          </p:cNvPr>
          <p:cNvGrpSpPr/>
          <p:nvPr/>
        </p:nvGrpSpPr>
        <p:grpSpPr>
          <a:xfrm>
            <a:off x="11734800" y="7146945"/>
            <a:ext cx="3691574" cy="1941361"/>
            <a:chOff x="8853636" y="4811619"/>
            <a:chExt cx="3691574" cy="194136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7B3CE9A-3072-FC1F-E196-47AFAC7F1CB3}"/>
                </a:ext>
              </a:extLst>
            </p:cNvPr>
            <p:cNvGrpSpPr/>
            <p:nvPr/>
          </p:nvGrpSpPr>
          <p:grpSpPr>
            <a:xfrm>
              <a:off x="8853636" y="4811619"/>
              <a:ext cx="3691574" cy="1941361"/>
              <a:chOff x="1923286" y="4582785"/>
              <a:chExt cx="4736558" cy="2850048"/>
            </a:xfrm>
            <a:noFill/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12CF78B1-DF4C-7FA4-562E-42AACA93E969}"/>
                  </a:ext>
                </a:extLst>
              </p:cNvPr>
              <p:cNvSpPr/>
              <p:nvPr/>
            </p:nvSpPr>
            <p:spPr>
              <a:xfrm>
                <a:off x="1923286" y="5008533"/>
                <a:ext cx="4736558" cy="24243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28D6D3A-2345-A893-3525-0D4343761371}"/>
                  </a:ext>
                </a:extLst>
              </p:cNvPr>
              <p:cNvSpPr/>
              <p:nvPr/>
            </p:nvSpPr>
            <p:spPr>
              <a:xfrm>
                <a:off x="3285129" y="4582785"/>
                <a:ext cx="1632632" cy="73902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알림</a:t>
                </a:r>
                <a:r>
                  <a:rPr lang="en-US" altLang="ko-KR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(</a:t>
                </a:r>
                <a:r>
                  <a:rPr lang="ko-KR" altLang="en-US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경고</a:t>
                </a:r>
                <a:r>
                  <a:rPr lang="en-US" altLang="ko-KR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ea"/>
                  </a:rPr>
                  <a:t>)</a:t>
                </a:r>
                <a:endParaRPr lang="ko-KR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endParaRPr>
              </a:p>
            </p:txBody>
          </p:sp>
        </p:grpSp>
        <p:pic>
          <p:nvPicPr>
            <p:cNvPr id="38" name="Picture 4" descr="부저">
              <a:extLst>
                <a:ext uri="{FF2B5EF4-FFF2-40B4-BE49-F238E27FC236}">
                  <a16:creationId xmlns:a16="http://schemas.microsoft.com/office/drawing/2014/main" id="{00D5395B-34C1-7F4E-F634-28740A0DD3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email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31027" y="5507229"/>
              <a:ext cx="883617" cy="928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F2A9D9E-1EA8-ACA3-46EB-79499013217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8319230" y="2785830"/>
            <a:ext cx="3379014" cy="1737065"/>
          </a:xfrm>
          <a:prstGeom prst="bentConnector2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4">
            <a:extLst>
              <a:ext uri="{FF2B5EF4-FFF2-40B4-BE49-F238E27FC236}">
                <a16:creationId xmlns:a16="http://schemas.microsoft.com/office/drawing/2014/main" id="{C4F3DC9D-2FF0-4DDB-F3A0-B1CA319D2ED2}"/>
              </a:ext>
            </a:extLst>
          </p:cNvPr>
          <p:cNvGrpSpPr>
            <a:grpSpLocks noChangeAspect="1"/>
          </p:cNvGrpSpPr>
          <p:nvPr/>
        </p:nvGrpSpPr>
        <p:grpSpPr>
          <a:xfrm>
            <a:off x="655063" y="728853"/>
            <a:ext cx="877586" cy="547173"/>
            <a:chOff x="0" y="0"/>
            <a:chExt cx="877595" cy="547167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929DAFD4-9F6D-3B4C-65BA-9C5C9AB4F301}"/>
                </a:ext>
              </a:extLst>
            </p:cNvPr>
            <p:cNvSpPr/>
            <p:nvPr/>
          </p:nvSpPr>
          <p:spPr>
            <a:xfrm>
              <a:off x="63500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627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1C2F52B6-EC02-2402-1811-F48918B5EAD3}"/>
                </a:ext>
              </a:extLst>
            </p:cNvPr>
            <p:cNvSpPr/>
            <p:nvPr/>
          </p:nvSpPr>
          <p:spPr>
            <a:xfrm>
              <a:off x="405511" y="63500"/>
              <a:ext cx="283718" cy="411099"/>
            </a:xfrm>
            <a:custGeom>
              <a:avLst/>
              <a:gdLst/>
              <a:ahLst/>
              <a:cxnLst/>
              <a:rect l="l" t="t" r="r" b="b"/>
              <a:pathLst>
                <a:path w="283718" h="411099">
                  <a:moveTo>
                    <a:pt x="4445" y="411099"/>
                  </a:moveTo>
                  <a:lnTo>
                    <a:pt x="283718" y="411099"/>
                  </a:lnTo>
                  <a:lnTo>
                    <a:pt x="283718" y="365506"/>
                  </a:lnTo>
                  <a:lnTo>
                    <a:pt x="80137" y="365506"/>
                  </a:lnTo>
                  <a:lnTo>
                    <a:pt x="185420" y="262255"/>
                  </a:lnTo>
                  <a:cubicBezTo>
                    <a:pt x="245618" y="200533"/>
                    <a:pt x="270129" y="163957"/>
                    <a:pt x="270129" y="120904"/>
                  </a:cubicBezTo>
                  <a:cubicBezTo>
                    <a:pt x="270256" y="48641"/>
                    <a:pt x="217043" y="0"/>
                    <a:pt x="136271" y="0"/>
                  </a:cubicBezTo>
                  <a:cubicBezTo>
                    <a:pt x="52578" y="0"/>
                    <a:pt x="0" y="59690"/>
                    <a:pt x="0" y="132334"/>
                  </a:cubicBezTo>
                  <a:lnTo>
                    <a:pt x="52705" y="132334"/>
                  </a:lnTo>
                  <a:cubicBezTo>
                    <a:pt x="52705" y="87757"/>
                    <a:pt x="81788" y="46609"/>
                    <a:pt x="135890" y="46609"/>
                  </a:cubicBezTo>
                  <a:cubicBezTo>
                    <a:pt x="186055" y="46609"/>
                    <a:pt x="218059" y="74168"/>
                    <a:pt x="218059" y="121285"/>
                  </a:cubicBezTo>
                  <a:cubicBezTo>
                    <a:pt x="218059" y="149860"/>
                    <a:pt x="197993" y="182499"/>
                    <a:pt x="146812" y="234061"/>
                  </a:cubicBezTo>
                  <a:lnTo>
                    <a:pt x="4445" y="377063"/>
                  </a:ln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806C8ADF-B864-7144-B748-A1C22DC36A3D}"/>
                </a:ext>
              </a:extLst>
            </p:cNvPr>
            <p:cNvSpPr/>
            <p:nvPr/>
          </p:nvSpPr>
          <p:spPr>
            <a:xfrm>
              <a:off x="743458" y="410083"/>
              <a:ext cx="70612" cy="71120"/>
            </a:xfrm>
            <a:custGeom>
              <a:avLst/>
              <a:gdLst/>
              <a:ahLst/>
              <a:cxnLst/>
              <a:rect l="l" t="t" r="r" b="b"/>
              <a:pathLst>
                <a:path w="70612" h="71120">
                  <a:moveTo>
                    <a:pt x="35560" y="71120"/>
                  </a:moveTo>
                  <a:cubicBezTo>
                    <a:pt x="55626" y="71120"/>
                    <a:pt x="70612" y="55626"/>
                    <a:pt x="70612" y="35560"/>
                  </a:cubicBezTo>
                  <a:cubicBezTo>
                    <a:pt x="70612" y="15494"/>
                    <a:pt x="55626" y="0"/>
                    <a:pt x="35560" y="0"/>
                  </a:cubicBezTo>
                  <a:cubicBezTo>
                    <a:pt x="15494" y="0"/>
                    <a:pt x="0" y="15494"/>
                    <a:pt x="0" y="35560"/>
                  </a:cubicBezTo>
                  <a:cubicBezTo>
                    <a:pt x="0" y="55626"/>
                    <a:pt x="15494" y="71120"/>
                    <a:pt x="35560" y="7112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62" name="Group 8">
            <a:extLst>
              <a:ext uri="{FF2B5EF4-FFF2-40B4-BE49-F238E27FC236}">
                <a16:creationId xmlns:a16="http://schemas.microsoft.com/office/drawing/2014/main" id="{27295019-B95F-017D-9BD7-DCD03F2F648E}"/>
              </a:ext>
            </a:extLst>
          </p:cNvPr>
          <p:cNvGrpSpPr>
            <a:grpSpLocks noChangeAspect="1"/>
          </p:cNvGrpSpPr>
          <p:nvPr/>
        </p:nvGrpSpPr>
        <p:grpSpPr>
          <a:xfrm>
            <a:off x="658644" y="1373724"/>
            <a:ext cx="1598733" cy="590198"/>
            <a:chOff x="0" y="0"/>
            <a:chExt cx="1598727" cy="590194"/>
          </a:xfrm>
        </p:grpSpPr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438F885-9346-BAFE-8758-6E1B6489E982}"/>
                </a:ext>
              </a:extLst>
            </p:cNvPr>
            <p:cNvSpPr/>
            <p:nvPr/>
          </p:nvSpPr>
          <p:spPr>
            <a:xfrm>
              <a:off x="63500" y="74041"/>
              <a:ext cx="452120" cy="452628"/>
            </a:xfrm>
            <a:custGeom>
              <a:avLst/>
              <a:gdLst/>
              <a:ahLst/>
              <a:cxnLst/>
              <a:rect l="l" t="t" r="r" b="b"/>
              <a:pathLst>
                <a:path w="452120" h="452628">
                  <a:moveTo>
                    <a:pt x="365125" y="206756"/>
                  </a:moveTo>
                  <a:lnTo>
                    <a:pt x="419735" y="206756"/>
                  </a:lnTo>
                  <a:lnTo>
                    <a:pt x="419735" y="0"/>
                  </a:lnTo>
                  <a:lnTo>
                    <a:pt x="29718" y="0"/>
                  </a:lnTo>
                  <a:lnTo>
                    <a:pt x="29718" y="49403"/>
                  </a:lnTo>
                  <a:lnTo>
                    <a:pt x="365125" y="49403"/>
                  </a:lnTo>
                  <a:close/>
                  <a:moveTo>
                    <a:pt x="451993" y="244348"/>
                  </a:moveTo>
                  <a:lnTo>
                    <a:pt x="0" y="244348"/>
                  </a:lnTo>
                  <a:lnTo>
                    <a:pt x="0" y="294132"/>
                  </a:lnTo>
                  <a:lnTo>
                    <a:pt x="196088" y="294132"/>
                  </a:lnTo>
                  <a:lnTo>
                    <a:pt x="196088" y="452628"/>
                  </a:lnTo>
                  <a:lnTo>
                    <a:pt x="250190" y="452628"/>
                  </a:lnTo>
                  <a:lnTo>
                    <a:pt x="250190" y="294132"/>
                  </a:lnTo>
                  <a:lnTo>
                    <a:pt x="452120" y="294132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820F4D17-98D5-D92A-583C-AF60F2C95010}"/>
                </a:ext>
              </a:extLst>
            </p:cNvPr>
            <p:cNvSpPr/>
            <p:nvPr/>
          </p:nvSpPr>
          <p:spPr>
            <a:xfrm>
              <a:off x="574548" y="63500"/>
              <a:ext cx="428625" cy="452628"/>
            </a:xfrm>
            <a:custGeom>
              <a:avLst/>
              <a:gdLst/>
              <a:ahLst/>
              <a:cxnLst/>
              <a:rect l="l" t="t" r="r" b="b"/>
              <a:pathLst>
                <a:path w="428625" h="452628">
                  <a:moveTo>
                    <a:pt x="372364" y="254381"/>
                  </a:moveTo>
                  <a:lnTo>
                    <a:pt x="424942" y="254381"/>
                  </a:lnTo>
                  <a:lnTo>
                    <a:pt x="424942" y="0"/>
                  </a:lnTo>
                  <a:lnTo>
                    <a:pt x="372364" y="0"/>
                  </a:lnTo>
                  <a:lnTo>
                    <a:pt x="372364" y="73660"/>
                  </a:lnTo>
                  <a:lnTo>
                    <a:pt x="263144" y="73660"/>
                  </a:lnTo>
                  <a:lnTo>
                    <a:pt x="263144" y="120269"/>
                  </a:lnTo>
                  <a:lnTo>
                    <a:pt x="372364" y="120269"/>
                  </a:lnTo>
                  <a:close/>
                  <a:moveTo>
                    <a:pt x="150368" y="147320"/>
                  </a:moveTo>
                  <a:lnTo>
                    <a:pt x="279654" y="236347"/>
                  </a:lnTo>
                  <a:lnTo>
                    <a:pt x="308864" y="199263"/>
                  </a:lnTo>
                  <a:lnTo>
                    <a:pt x="171069" y="104902"/>
                  </a:lnTo>
                  <a:cubicBezTo>
                    <a:pt x="182245" y="75184"/>
                    <a:pt x="188087" y="42418"/>
                    <a:pt x="188087" y="7366"/>
                  </a:cubicBezTo>
                  <a:lnTo>
                    <a:pt x="135636" y="4191"/>
                  </a:lnTo>
                  <a:cubicBezTo>
                    <a:pt x="134620" y="100584"/>
                    <a:pt x="84709" y="181737"/>
                    <a:pt x="0" y="197612"/>
                  </a:cubicBezTo>
                  <a:lnTo>
                    <a:pt x="0" y="245364"/>
                  </a:lnTo>
                  <a:cubicBezTo>
                    <a:pt x="66294" y="236347"/>
                    <a:pt x="118237" y="199771"/>
                    <a:pt x="150495" y="147320"/>
                  </a:cubicBezTo>
                  <a:close/>
                  <a:moveTo>
                    <a:pt x="233045" y="269240"/>
                  </a:moveTo>
                  <a:cubicBezTo>
                    <a:pt x="123317" y="269240"/>
                    <a:pt x="37465" y="294640"/>
                    <a:pt x="37465" y="360934"/>
                  </a:cubicBezTo>
                  <a:cubicBezTo>
                    <a:pt x="37465" y="427228"/>
                    <a:pt x="123317" y="452628"/>
                    <a:pt x="233045" y="452628"/>
                  </a:cubicBezTo>
                  <a:cubicBezTo>
                    <a:pt x="342773" y="452628"/>
                    <a:pt x="428625" y="427228"/>
                    <a:pt x="428625" y="360934"/>
                  </a:cubicBezTo>
                  <a:cubicBezTo>
                    <a:pt x="428625" y="294640"/>
                    <a:pt x="342773" y="269240"/>
                    <a:pt x="233045" y="269240"/>
                  </a:cubicBezTo>
                  <a:close/>
                  <a:moveTo>
                    <a:pt x="233045" y="409702"/>
                  </a:moveTo>
                  <a:cubicBezTo>
                    <a:pt x="155194" y="409702"/>
                    <a:pt x="93091" y="394335"/>
                    <a:pt x="93091" y="360934"/>
                  </a:cubicBezTo>
                  <a:cubicBezTo>
                    <a:pt x="93091" y="327533"/>
                    <a:pt x="155067" y="312166"/>
                    <a:pt x="233045" y="312166"/>
                  </a:cubicBezTo>
                  <a:cubicBezTo>
                    <a:pt x="311023" y="312166"/>
                    <a:pt x="372999" y="327533"/>
                    <a:pt x="372999" y="360934"/>
                  </a:cubicBezTo>
                  <a:cubicBezTo>
                    <a:pt x="372999" y="394335"/>
                    <a:pt x="311023" y="409702"/>
                    <a:pt x="233045" y="409702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58E6EAA-31CB-3657-1CEE-F99F9DAF6807}"/>
                </a:ext>
              </a:extLst>
            </p:cNvPr>
            <p:cNvSpPr/>
            <p:nvPr/>
          </p:nvSpPr>
          <p:spPr>
            <a:xfrm>
              <a:off x="1083183" y="79883"/>
              <a:ext cx="452120" cy="414528"/>
            </a:xfrm>
            <a:custGeom>
              <a:avLst/>
              <a:gdLst/>
              <a:ahLst/>
              <a:cxnLst/>
              <a:rect l="l" t="t" r="r" b="b"/>
              <a:pathLst>
                <a:path w="452120" h="414528">
                  <a:moveTo>
                    <a:pt x="252222" y="365760"/>
                  </a:moveTo>
                  <a:lnTo>
                    <a:pt x="252222" y="256032"/>
                  </a:lnTo>
                  <a:lnTo>
                    <a:pt x="427609" y="256032"/>
                  </a:lnTo>
                  <a:lnTo>
                    <a:pt x="427609" y="207264"/>
                  </a:lnTo>
                  <a:lnTo>
                    <a:pt x="83185" y="207264"/>
                  </a:lnTo>
                  <a:lnTo>
                    <a:pt x="83185" y="48768"/>
                  </a:lnTo>
                  <a:lnTo>
                    <a:pt x="422402" y="48768"/>
                  </a:lnTo>
                  <a:lnTo>
                    <a:pt x="422402" y="0"/>
                  </a:lnTo>
                  <a:lnTo>
                    <a:pt x="29718" y="0"/>
                  </a:lnTo>
                  <a:lnTo>
                    <a:pt x="29718" y="256032"/>
                  </a:lnTo>
                  <a:lnTo>
                    <a:pt x="198755" y="256032"/>
                  </a:lnTo>
                  <a:lnTo>
                    <a:pt x="198755" y="365760"/>
                  </a:lnTo>
                  <a:lnTo>
                    <a:pt x="0" y="365760"/>
                  </a:lnTo>
                  <a:lnTo>
                    <a:pt x="0" y="414528"/>
                  </a:lnTo>
                  <a:lnTo>
                    <a:pt x="452120" y="414528"/>
                  </a:lnTo>
                  <a:lnTo>
                    <a:pt x="452120" y="365760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2D36666-B302-B6D8-94C5-8C956BF3FC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8800" y="5650046"/>
            <a:ext cx="2287080" cy="1"/>
          </a:xfrm>
          <a:prstGeom prst="bent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B1CC5C43-A5B0-2A41-9FBE-C9E9084E1CC6}"/>
              </a:ext>
            </a:extLst>
          </p:cNvPr>
          <p:cNvCxnSpPr>
            <a:cxnSpLocks/>
            <a:stCxn id="78" idx="1"/>
            <a:endCxn id="19" idx="1"/>
          </p:cNvCxnSpPr>
          <p:nvPr/>
        </p:nvCxnSpPr>
        <p:spPr>
          <a:xfrm rot="10800000" flipV="1">
            <a:off x="3048000" y="3153847"/>
            <a:ext cx="12700" cy="2499600"/>
          </a:xfrm>
          <a:prstGeom prst="bentConnector3">
            <a:avLst>
              <a:gd name="adj1" fmla="val 4617394"/>
            </a:avLst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Display Elektronik DEM 16101 SYH DEM 16101 SYH Dot Matrix LCD Alphanumeric  Display, Yellow-Green on, 1 Row by 16">
            <a:extLst>
              <a:ext uri="{FF2B5EF4-FFF2-40B4-BE49-F238E27FC236}">
                <a16:creationId xmlns:a16="http://schemas.microsoft.com/office/drawing/2014/main" id="{1E05CB89-8025-EC32-76B9-96FDBF272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699605" y="7741006"/>
            <a:ext cx="1289532" cy="9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reeform 15">
            <a:extLst>
              <a:ext uri="{FF2B5EF4-FFF2-40B4-BE49-F238E27FC236}">
                <a16:creationId xmlns:a16="http://schemas.microsoft.com/office/drawing/2014/main" id="{1354EA92-0221-B4E6-58D8-5AF3AE70BF2D}"/>
              </a:ext>
            </a:extLst>
          </p:cNvPr>
          <p:cNvSpPr/>
          <p:nvPr/>
        </p:nvSpPr>
        <p:spPr>
          <a:xfrm>
            <a:off x="4288471" y="7666418"/>
            <a:ext cx="1195973" cy="1247972"/>
          </a:xfrm>
          <a:custGeom>
            <a:avLst/>
            <a:gdLst/>
            <a:ahLst/>
            <a:cxnLst/>
            <a:rect l="l" t="t" r="r" b="b"/>
            <a:pathLst>
              <a:path w="1195973" h="1247972">
                <a:moveTo>
                  <a:pt x="0" y="0"/>
                </a:moveTo>
                <a:lnTo>
                  <a:pt x="1195973" y="0"/>
                </a:lnTo>
                <a:lnTo>
                  <a:pt x="1195973" y="1247972"/>
                </a:lnTo>
                <a:lnTo>
                  <a:pt x="0" y="1247972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87" name="Picture 8" descr="Dust Sensor(먼지센서)">
            <a:extLst>
              <a:ext uri="{FF2B5EF4-FFF2-40B4-BE49-F238E27FC236}">
                <a16:creationId xmlns:a16="http://schemas.microsoft.com/office/drawing/2014/main" id="{B472FB1C-CFF5-A1D9-FC7D-FB48A77DA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729721" y="7798049"/>
            <a:ext cx="1106611" cy="9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1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4"/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/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16" name="Group 116"/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18" name="Group 118"/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29" name="Group 129"/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130" name="Freeform 130"/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1" name="Freeform 131"/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2" name="Freeform 132"/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3" name="Freeform 133"/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4" name="Freeform 134"/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5" name="Freeform 135"/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6" name="Freeform 136"/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7" name="Freeform 137"/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8" name="Freeform 138"/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39" name="Freeform 139"/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0" name="Freeform 140"/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1" name="Freeform 141"/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2" name="Freeform 142"/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3" name="Freeform 143"/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4" name="Freeform 144"/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5" name="Freeform 145"/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6" name="Freeform 146"/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147" name="Freeform 147"/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grpSp>
        <p:nvGrpSpPr>
          <p:cNvPr id="183" name="Group 4">
            <a:extLst>
              <a:ext uri="{FF2B5EF4-FFF2-40B4-BE49-F238E27FC236}">
                <a16:creationId xmlns:a16="http://schemas.microsoft.com/office/drawing/2014/main" id="{27E04A4D-F5B2-2C87-DC82-FF7A38592FEA}"/>
              </a:ext>
            </a:extLst>
          </p:cNvPr>
          <p:cNvGrpSpPr>
            <a:grpSpLocks noChangeAspect="1"/>
          </p:cNvGrpSpPr>
          <p:nvPr/>
        </p:nvGrpSpPr>
        <p:grpSpPr>
          <a:xfrm>
            <a:off x="655063" y="728853"/>
            <a:ext cx="877586" cy="547173"/>
            <a:chOff x="0" y="0"/>
            <a:chExt cx="877595" cy="547167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27AD0983-0686-7B55-B626-7AA177F87105}"/>
                </a:ext>
              </a:extLst>
            </p:cNvPr>
            <p:cNvSpPr/>
            <p:nvPr/>
          </p:nvSpPr>
          <p:spPr>
            <a:xfrm>
              <a:off x="63500" y="63500"/>
              <a:ext cx="296418" cy="420116"/>
            </a:xfrm>
            <a:custGeom>
              <a:avLst/>
              <a:gdLst/>
              <a:ahLst/>
              <a:cxnLst/>
              <a:rect l="l" t="t" r="r" b="b"/>
              <a:pathLst>
                <a:path w="296418" h="420116">
                  <a:moveTo>
                    <a:pt x="148463" y="420116"/>
                  </a:moveTo>
                  <a:cubicBezTo>
                    <a:pt x="232664" y="420116"/>
                    <a:pt x="296418" y="350393"/>
                    <a:pt x="296418" y="210058"/>
                  </a:cubicBezTo>
                  <a:cubicBezTo>
                    <a:pt x="296418" y="69723"/>
                    <a:pt x="232664" y="0"/>
                    <a:pt x="148463" y="0"/>
                  </a:cubicBezTo>
                  <a:cubicBezTo>
                    <a:pt x="63627" y="0"/>
                    <a:pt x="0" y="69723"/>
                    <a:pt x="0" y="210058"/>
                  </a:cubicBezTo>
                  <a:cubicBezTo>
                    <a:pt x="0" y="350393"/>
                    <a:pt x="63627" y="420116"/>
                    <a:pt x="148463" y="420116"/>
                  </a:cubicBezTo>
                  <a:close/>
                  <a:moveTo>
                    <a:pt x="148463" y="373507"/>
                  </a:moveTo>
                  <a:cubicBezTo>
                    <a:pt x="93853" y="373507"/>
                    <a:pt x="50673" y="319405"/>
                    <a:pt x="50673" y="210058"/>
                  </a:cubicBezTo>
                  <a:cubicBezTo>
                    <a:pt x="50673" y="101219"/>
                    <a:pt x="93853" y="46609"/>
                    <a:pt x="148463" y="46609"/>
                  </a:cubicBezTo>
                  <a:cubicBezTo>
                    <a:pt x="202565" y="46609"/>
                    <a:pt x="245745" y="101219"/>
                    <a:pt x="245745" y="210058"/>
                  </a:cubicBezTo>
                  <a:cubicBezTo>
                    <a:pt x="245745" y="319405"/>
                    <a:pt x="202565" y="373507"/>
                    <a:pt x="148463" y="373507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864B27C0-DC20-7D48-AA28-FB40B9A5DA15}"/>
                </a:ext>
              </a:extLst>
            </p:cNvPr>
            <p:cNvSpPr/>
            <p:nvPr/>
          </p:nvSpPr>
          <p:spPr>
            <a:xfrm>
              <a:off x="405511" y="63500"/>
              <a:ext cx="283718" cy="411099"/>
            </a:xfrm>
            <a:custGeom>
              <a:avLst/>
              <a:gdLst/>
              <a:ahLst/>
              <a:cxnLst/>
              <a:rect l="l" t="t" r="r" b="b"/>
              <a:pathLst>
                <a:path w="283718" h="411099">
                  <a:moveTo>
                    <a:pt x="4445" y="411099"/>
                  </a:moveTo>
                  <a:lnTo>
                    <a:pt x="283718" y="411099"/>
                  </a:lnTo>
                  <a:lnTo>
                    <a:pt x="283718" y="365506"/>
                  </a:lnTo>
                  <a:lnTo>
                    <a:pt x="80137" y="365506"/>
                  </a:lnTo>
                  <a:lnTo>
                    <a:pt x="185420" y="262255"/>
                  </a:lnTo>
                  <a:cubicBezTo>
                    <a:pt x="245618" y="200533"/>
                    <a:pt x="270129" y="163957"/>
                    <a:pt x="270129" y="120904"/>
                  </a:cubicBezTo>
                  <a:cubicBezTo>
                    <a:pt x="270256" y="48641"/>
                    <a:pt x="217043" y="0"/>
                    <a:pt x="136271" y="0"/>
                  </a:cubicBezTo>
                  <a:cubicBezTo>
                    <a:pt x="52578" y="0"/>
                    <a:pt x="0" y="59690"/>
                    <a:pt x="0" y="132334"/>
                  </a:cubicBezTo>
                  <a:lnTo>
                    <a:pt x="52705" y="132334"/>
                  </a:lnTo>
                  <a:cubicBezTo>
                    <a:pt x="52705" y="87757"/>
                    <a:pt x="81788" y="46609"/>
                    <a:pt x="135890" y="46609"/>
                  </a:cubicBezTo>
                  <a:cubicBezTo>
                    <a:pt x="186055" y="46609"/>
                    <a:pt x="218059" y="74168"/>
                    <a:pt x="218059" y="121285"/>
                  </a:cubicBezTo>
                  <a:cubicBezTo>
                    <a:pt x="218059" y="149860"/>
                    <a:pt x="197993" y="182499"/>
                    <a:pt x="146812" y="234061"/>
                  </a:cubicBezTo>
                  <a:lnTo>
                    <a:pt x="4445" y="377063"/>
                  </a:ln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80218C97-3CF9-9CA0-1416-B0EAF8447E39}"/>
                </a:ext>
              </a:extLst>
            </p:cNvPr>
            <p:cNvSpPr/>
            <p:nvPr/>
          </p:nvSpPr>
          <p:spPr>
            <a:xfrm>
              <a:off x="743458" y="410083"/>
              <a:ext cx="70612" cy="71120"/>
            </a:xfrm>
            <a:custGeom>
              <a:avLst/>
              <a:gdLst/>
              <a:ahLst/>
              <a:cxnLst/>
              <a:rect l="l" t="t" r="r" b="b"/>
              <a:pathLst>
                <a:path w="70612" h="71120">
                  <a:moveTo>
                    <a:pt x="35560" y="71120"/>
                  </a:moveTo>
                  <a:cubicBezTo>
                    <a:pt x="55626" y="71120"/>
                    <a:pt x="70612" y="55626"/>
                    <a:pt x="70612" y="35560"/>
                  </a:cubicBezTo>
                  <a:cubicBezTo>
                    <a:pt x="70612" y="15494"/>
                    <a:pt x="55626" y="0"/>
                    <a:pt x="35560" y="0"/>
                  </a:cubicBezTo>
                  <a:cubicBezTo>
                    <a:pt x="15494" y="0"/>
                    <a:pt x="0" y="15494"/>
                    <a:pt x="0" y="35560"/>
                  </a:cubicBezTo>
                  <a:cubicBezTo>
                    <a:pt x="0" y="55626"/>
                    <a:pt x="15494" y="71120"/>
                    <a:pt x="35560" y="7112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87" name="Group 8">
            <a:extLst>
              <a:ext uri="{FF2B5EF4-FFF2-40B4-BE49-F238E27FC236}">
                <a16:creationId xmlns:a16="http://schemas.microsoft.com/office/drawing/2014/main" id="{7D1E58E2-D137-FA6F-E32B-03BE52EB913E}"/>
              </a:ext>
            </a:extLst>
          </p:cNvPr>
          <p:cNvGrpSpPr>
            <a:grpSpLocks noChangeAspect="1"/>
          </p:cNvGrpSpPr>
          <p:nvPr/>
        </p:nvGrpSpPr>
        <p:grpSpPr>
          <a:xfrm>
            <a:off x="658644" y="1373724"/>
            <a:ext cx="1598733" cy="590198"/>
            <a:chOff x="0" y="0"/>
            <a:chExt cx="1598727" cy="590194"/>
          </a:xfrm>
        </p:grpSpPr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A4250B52-29CF-BE47-E085-73287EF1162C}"/>
                </a:ext>
              </a:extLst>
            </p:cNvPr>
            <p:cNvSpPr/>
            <p:nvPr/>
          </p:nvSpPr>
          <p:spPr>
            <a:xfrm>
              <a:off x="63500" y="74041"/>
              <a:ext cx="452120" cy="452628"/>
            </a:xfrm>
            <a:custGeom>
              <a:avLst/>
              <a:gdLst/>
              <a:ahLst/>
              <a:cxnLst/>
              <a:rect l="l" t="t" r="r" b="b"/>
              <a:pathLst>
                <a:path w="452120" h="452628">
                  <a:moveTo>
                    <a:pt x="365125" y="206756"/>
                  </a:moveTo>
                  <a:lnTo>
                    <a:pt x="419735" y="206756"/>
                  </a:lnTo>
                  <a:lnTo>
                    <a:pt x="419735" y="0"/>
                  </a:lnTo>
                  <a:lnTo>
                    <a:pt x="29718" y="0"/>
                  </a:lnTo>
                  <a:lnTo>
                    <a:pt x="29718" y="49403"/>
                  </a:lnTo>
                  <a:lnTo>
                    <a:pt x="365125" y="49403"/>
                  </a:lnTo>
                  <a:close/>
                  <a:moveTo>
                    <a:pt x="451993" y="244348"/>
                  </a:moveTo>
                  <a:lnTo>
                    <a:pt x="0" y="244348"/>
                  </a:lnTo>
                  <a:lnTo>
                    <a:pt x="0" y="294132"/>
                  </a:lnTo>
                  <a:lnTo>
                    <a:pt x="196088" y="294132"/>
                  </a:lnTo>
                  <a:lnTo>
                    <a:pt x="196088" y="452628"/>
                  </a:lnTo>
                  <a:lnTo>
                    <a:pt x="250190" y="452628"/>
                  </a:lnTo>
                  <a:lnTo>
                    <a:pt x="250190" y="294132"/>
                  </a:lnTo>
                  <a:lnTo>
                    <a:pt x="452120" y="294132"/>
                  </a:ln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1B8F25CC-4D0B-F406-4D05-E01272CA73F4}"/>
                </a:ext>
              </a:extLst>
            </p:cNvPr>
            <p:cNvSpPr/>
            <p:nvPr/>
          </p:nvSpPr>
          <p:spPr>
            <a:xfrm>
              <a:off x="574548" y="63500"/>
              <a:ext cx="428625" cy="452628"/>
            </a:xfrm>
            <a:custGeom>
              <a:avLst/>
              <a:gdLst/>
              <a:ahLst/>
              <a:cxnLst/>
              <a:rect l="l" t="t" r="r" b="b"/>
              <a:pathLst>
                <a:path w="428625" h="452628">
                  <a:moveTo>
                    <a:pt x="372364" y="254381"/>
                  </a:moveTo>
                  <a:lnTo>
                    <a:pt x="424942" y="254381"/>
                  </a:lnTo>
                  <a:lnTo>
                    <a:pt x="424942" y="0"/>
                  </a:lnTo>
                  <a:lnTo>
                    <a:pt x="372364" y="0"/>
                  </a:lnTo>
                  <a:lnTo>
                    <a:pt x="372364" y="73660"/>
                  </a:lnTo>
                  <a:lnTo>
                    <a:pt x="263144" y="73660"/>
                  </a:lnTo>
                  <a:lnTo>
                    <a:pt x="263144" y="120269"/>
                  </a:lnTo>
                  <a:lnTo>
                    <a:pt x="372364" y="120269"/>
                  </a:lnTo>
                  <a:close/>
                  <a:moveTo>
                    <a:pt x="150368" y="147320"/>
                  </a:moveTo>
                  <a:lnTo>
                    <a:pt x="279654" y="236347"/>
                  </a:lnTo>
                  <a:lnTo>
                    <a:pt x="308864" y="199263"/>
                  </a:lnTo>
                  <a:lnTo>
                    <a:pt x="171069" y="104902"/>
                  </a:lnTo>
                  <a:cubicBezTo>
                    <a:pt x="182245" y="75184"/>
                    <a:pt x="188087" y="42418"/>
                    <a:pt x="188087" y="7366"/>
                  </a:cubicBezTo>
                  <a:lnTo>
                    <a:pt x="135636" y="4191"/>
                  </a:lnTo>
                  <a:cubicBezTo>
                    <a:pt x="134620" y="100584"/>
                    <a:pt x="84709" y="181737"/>
                    <a:pt x="0" y="197612"/>
                  </a:cubicBezTo>
                  <a:lnTo>
                    <a:pt x="0" y="245364"/>
                  </a:lnTo>
                  <a:cubicBezTo>
                    <a:pt x="66294" y="236347"/>
                    <a:pt x="118237" y="199771"/>
                    <a:pt x="150495" y="147320"/>
                  </a:cubicBezTo>
                  <a:close/>
                  <a:moveTo>
                    <a:pt x="233045" y="269240"/>
                  </a:moveTo>
                  <a:cubicBezTo>
                    <a:pt x="123317" y="269240"/>
                    <a:pt x="37465" y="294640"/>
                    <a:pt x="37465" y="360934"/>
                  </a:cubicBezTo>
                  <a:cubicBezTo>
                    <a:pt x="37465" y="427228"/>
                    <a:pt x="123317" y="452628"/>
                    <a:pt x="233045" y="452628"/>
                  </a:cubicBezTo>
                  <a:cubicBezTo>
                    <a:pt x="342773" y="452628"/>
                    <a:pt x="428625" y="427228"/>
                    <a:pt x="428625" y="360934"/>
                  </a:cubicBezTo>
                  <a:cubicBezTo>
                    <a:pt x="428625" y="294640"/>
                    <a:pt x="342773" y="269240"/>
                    <a:pt x="233045" y="269240"/>
                  </a:cubicBezTo>
                  <a:close/>
                  <a:moveTo>
                    <a:pt x="233045" y="409702"/>
                  </a:moveTo>
                  <a:cubicBezTo>
                    <a:pt x="155194" y="409702"/>
                    <a:pt x="93091" y="394335"/>
                    <a:pt x="93091" y="360934"/>
                  </a:cubicBezTo>
                  <a:cubicBezTo>
                    <a:pt x="93091" y="327533"/>
                    <a:pt x="155067" y="312166"/>
                    <a:pt x="233045" y="312166"/>
                  </a:cubicBezTo>
                  <a:cubicBezTo>
                    <a:pt x="311023" y="312166"/>
                    <a:pt x="372999" y="327533"/>
                    <a:pt x="372999" y="360934"/>
                  </a:cubicBezTo>
                  <a:cubicBezTo>
                    <a:pt x="372999" y="394335"/>
                    <a:pt x="311023" y="409702"/>
                    <a:pt x="233045" y="409702"/>
                  </a:cubicBezTo>
                  <a:close/>
                </a:path>
              </a:pathLst>
            </a:custGeom>
            <a:solidFill>
              <a:srgbClr val="0063BA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15AC9843-446A-B220-37B9-0D091111EDE8}"/>
                </a:ext>
              </a:extLst>
            </p:cNvPr>
            <p:cNvSpPr/>
            <p:nvPr/>
          </p:nvSpPr>
          <p:spPr>
            <a:xfrm>
              <a:off x="1083183" y="79883"/>
              <a:ext cx="452120" cy="414528"/>
            </a:xfrm>
            <a:custGeom>
              <a:avLst/>
              <a:gdLst/>
              <a:ahLst/>
              <a:cxnLst/>
              <a:rect l="l" t="t" r="r" b="b"/>
              <a:pathLst>
                <a:path w="452120" h="414528">
                  <a:moveTo>
                    <a:pt x="252222" y="365760"/>
                  </a:moveTo>
                  <a:lnTo>
                    <a:pt x="252222" y="256032"/>
                  </a:lnTo>
                  <a:lnTo>
                    <a:pt x="427609" y="256032"/>
                  </a:lnTo>
                  <a:lnTo>
                    <a:pt x="427609" y="207264"/>
                  </a:lnTo>
                  <a:lnTo>
                    <a:pt x="83185" y="207264"/>
                  </a:lnTo>
                  <a:lnTo>
                    <a:pt x="83185" y="48768"/>
                  </a:lnTo>
                  <a:lnTo>
                    <a:pt x="422402" y="48768"/>
                  </a:lnTo>
                  <a:lnTo>
                    <a:pt x="422402" y="0"/>
                  </a:lnTo>
                  <a:lnTo>
                    <a:pt x="29718" y="0"/>
                  </a:lnTo>
                  <a:lnTo>
                    <a:pt x="29718" y="256032"/>
                  </a:lnTo>
                  <a:lnTo>
                    <a:pt x="198755" y="256032"/>
                  </a:lnTo>
                  <a:lnTo>
                    <a:pt x="198755" y="365760"/>
                  </a:lnTo>
                  <a:lnTo>
                    <a:pt x="0" y="365760"/>
                  </a:lnTo>
                  <a:lnTo>
                    <a:pt x="0" y="414528"/>
                  </a:lnTo>
                  <a:lnTo>
                    <a:pt x="452120" y="414528"/>
                  </a:lnTo>
                  <a:lnTo>
                    <a:pt x="452120" y="365760"/>
                  </a:lnTo>
                  <a:close/>
                </a:path>
              </a:pathLst>
            </a:custGeom>
            <a:solidFill>
              <a:srgbClr val="0063BA"/>
            </a:solidFill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DFB98A7-1A8F-9DB5-B70D-CAB9D814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920" y="3695700"/>
            <a:ext cx="7220958" cy="3962400"/>
          </a:xfrm>
          <a:prstGeom prst="roundRect">
            <a:avLst>
              <a:gd name="adj" fmla="val 16667"/>
            </a:avLst>
          </a:prstGeom>
          <a:ln w="38100">
            <a:solidFill>
              <a:srgbClr val="0063BA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8ADAF4-D51E-4733-AFED-61FF538EE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5"/>
          <a:stretch/>
        </p:blipFill>
        <p:spPr bwMode="auto">
          <a:xfrm>
            <a:off x="2071394" y="2221396"/>
            <a:ext cx="7072606" cy="7491123"/>
          </a:xfrm>
          <a:prstGeom prst="rect">
            <a:avLst/>
          </a:prstGeom>
          <a:noFill/>
          <a:ln w="57150">
            <a:solidFill>
              <a:srgbClr val="0063B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4EDD-EB5A-0CD4-8219-760C9E17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89A07DF-1702-0346-0019-F9EAD56C71BE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344BBEE-C123-1B64-A538-73AE440E52CE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608F7AE-BA55-6145-F586-F6305E389F08}"/>
              </a:ext>
            </a:extLst>
          </p:cNvPr>
          <p:cNvGrpSpPr>
            <a:grpSpLocks noChangeAspect="1"/>
          </p:cNvGrpSpPr>
          <p:nvPr/>
        </p:nvGrpSpPr>
        <p:grpSpPr>
          <a:xfrm>
            <a:off x="654072" y="805634"/>
            <a:ext cx="825598" cy="492138"/>
            <a:chOff x="0" y="0"/>
            <a:chExt cx="825602" cy="49213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0EFDA8B-8C9E-7C23-08CE-57902979F2DB}"/>
                </a:ext>
              </a:extLst>
            </p:cNvPr>
            <p:cNvSpPr/>
            <p:nvPr/>
          </p:nvSpPr>
          <p:spPr>
            <a:xfrm>
              <a:off x="63373" y="63500"/>
              <a:ext cx="260350" cy="365252"/>
            </a:xfrm>
            <a:custGeom>
              <a:avLst/>
              <a:gdLst/>
              <a:ahLst/>
              <a:cxnLst/>
              <a:rect l="l" t="t" r="r" b="b"/>
              <a:pathLst>
                <a:path w="260350" h="365252">
                  <a:moveTo>
                    <a:pt x="130175" y="365125"/>
                  </a:moveTo>
                  <a:cubicBezTo>
                    <a:pt x="212217" y="365125"/>
                    <a:pt x="260350" y="298450"/>
                    <a:pt x="260350" y="182245"/>
                  </a:cubicBezTo>
                  <a:cubicBezTo>
                    <a:pt x="260350" y="67056"/>
                    <a:pt x="211709" y="0"/>
                    <a:pt x="130175" y="0"/>
                  </a:cubicBezTo>
                  <a:cubicBezTo>
                    <a:pt x="48768" y="0"/>
                    <a:pt x="127" y="66802"/>
                    <a:pt x="127" y="182372"/>
                  </a:cubicBezTo>
                  <a:cubicBezTo>
                    <a:pt x="0" y="298577"/>
                    <a:pt x="48260" y="365252"/>
                    <a:pt x="130175" y="365252"/>
                  </a:cubicBezTo>
                  <a:close/>
                  <a:moveTo>
                    <a:pt x="130175" y="318770"/>
                  </a:moveTo>
                  <a:cubicBezTo>
                    <a:pt x="82423" y="318770"/>
                    <a:pt x="53594" y="270764"/>
                    <a:pt x="53848" y="182372"/>
                  </a:cubicBezTo>
                  <a:cubicBezTo>
                    <a:pt x="53848" y="94107"/>
                    <a:pt x="82804" y="45974"/>
                    <a:pt x="130175" y="45974"/>
                  </a:cubicBezTo>
                  <a:cubicBezTo>
                    <a:pt x="177800" y="45974"/>
                    <a:pt x="206756" y="94107"/>
                    <a:pt x="206756" y="182372"/>
                  </a:cubicBezTo>
                  <a:cubicBezTo>
                    <a:pt x="206756" y="270891"/>
                    <a:pt x="178181" y="318770"/>
                    <a:pt x="130175" y="31877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89BE17-E199-59C1-8E2B-AD65E355BDAA}"/>
                </a:ext>
              </a:extLst>
            </p:cNvPr>
            <p:cNvSpPr/>
            <p:nvPr/>
          </p:nvSpPr>
          <p:spPr>
            <a:xfrm>
              <a:off x="377952" y="63500"/>
              <a:ext cx="255524" cy="364236"/>
            </a:xfrm>
            <a:custGeom>
              <a:avLst/>
              <a:gdLst/>
              <a:ahLst/>
              <a:cxnLst/>
              <a:rect l="l" t="t" r="r" b="b"/>
              <a:pathLst>
                <a:path w="255524" h="364236">
                  <a:moveTo>
                    <a:pt x="127381" y="364236"/>
                  </a:moveTo>
                  <a:cubicBezTo>
                    <a:pt x="200914" y="364236"/>
                    <a:pt x="255524" y="321183"/>
                    <a:pt x="255143" y="262128"/>
                  </a:cubicBezTo>
                  <a:cubicBezTo>
                    <a:pt x="255524" y="217170"/>
                    <a:pt x="227330" y="184531"/>
                    <a:pt x="179197" y="177800"/>
                  </a:cubicBezTo>
                  <a:lnTo>
                    <a:pt x="179197" y="175006"/>
                  </a:lnTo>
                  <a:cubicBezTo>
                    <a:pt x="217297" y="165862"/>
                    <a:pt x="242189" y="136779"/>
                    <a:pt x="241935" y="96774"/>
                  </a:cubicBezTo>
                  <a:cubicBezTo>
                    <a:pt x="242189" y="44196"/>
                    <a:pt x="198247" y="0"/>
                    <a:pt x="128651" y="0"/>
                  </a:cubicBezTo>
                  <a:cubicBezTo>
                    <a:pt x="62357" y="0"/>
                    <a:pt x="9144" y="39243"/>
                    <a:pt x="7493" y="96901"/>
                  </a:cubicBezTo>
                  <a:lnTo>
                    <a:pt x="59436" y="96901"/>
                  </a:lnTo>
                  <a:cubicBezTo>
                    <a:pt x="60833" y="64897"/>
                    <a:pt x="92456" y="45085"/>
                    <a:pt x="128143" y="45085"/>
                  </a:cubicBezTo>
                  <a:cubicBezTo>
                    <a:pt x="165481" y="45085"/>
                    <a:pt x="189738" y="66929"/>
                    <a:pt x="189738" y="99441"/>
                  </a:cubicBezTo>
                  <a:cubicBezTo>
                    <a:pt x="189738" y="133350"/>
                    <a:pt x="161544" y="155829"/>
                    <a:pt x="121031" y="155829"/>
                  </a:cubicBezTo>
                  <a:lnTo>
                    <a:pt x="90805" y="155829"/>
                  </a:lnTo>
                  <a:lnTo>
                    <a:pt x="90805" y="199771"/>
                  </a:lnTo>
                  <a:lnTo>
                    <a:pt x="120904" y="199771"/>
                  </a:lnTo>
                  <a:cubicBezTo>
                    <a:pt x="171831" y="199771"/>
                    <a:pt x="200914" y="224917"/>
                    <a:pt x="200660" y="259969"/>
                  </a:cubicBezTo>
                  <a:cubicBezTo>
                    <a:pt x="200787" y="294259"/>
                    <a:pt x="169672" y="317627"/>
                    <a:pt x="126746" y="317627"/>
                  </a:cubicBezTo>
                  <a:cubicBezTo>
                    <a:pt x="87249" y="317627"/>
                    <a:pt x="56261" y="297688"/>
                    <a:pt x="54356" y="266573"/>
                  </a:cubicBezTo>
                  <a:lnTo>
                    <a:pt x="0" y="266573"/>
                  </a:lnTo>
                  <a:cubicBezTo>
                    <a:pt x="1905" y="324612"/>
                    <a:pt x="54229" y="364109"/>
                    <a:pt x="127381" y="364109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F008314-5D24-5111-AF25-5138B1C55F4E}"/>
                </a:ext>
              </a:extLst>
            </p:cNvPr>
            <p:cNvSpPr/>
            <p:nvPr/>
          </p:nvSpPr>
          <p:spPr>
            <a:xfrm>
              <a:off x="692277" y="356870"/>
              <a:ext cx="69850" cy="69342"/>
            </a:xfrm>
            <a:custGeom>
              <a:avLst/>
              <a:gdLst/>
              <a:ahLst/>
              <a:cxnLst/>
              <a:rect l="l" t="t" r="r" b="b"/>
              <a:pathLst>
                <a:path w="69850" h="69342">
                  <a:moveTo>
                    <a:pt x="35179" y="69342"/>
                  </a:moveTo>
                  <a:cubicBezTo>
                    <a:pt x="53848" y="69342"/>
                    <a:pt x="69850" y="53721"/>
                    <a:pt x="69850" y="34671"/>
                  </a:cubicBezTo>
                  <a:cubicBezTo>
                    <a:pt x="69850" y="15621"/>
                    <a:pt x="53975" y="0"/>
                    <a:pt x="35179" y="0"/>
                  </a:cubicBezTo>
                  <a:cubicBezTo>
                    <a:pt x="16002" y="0"/>
                    <a:pt x="0" y="15621"/>
                    <a:pt x="381" y="34671"/>
                  </a:cubicBezTo>
                  <a:cubicBezTo>
                    <a:pt x="0" y="53721"/>
                    <a:pt x="16002" y="69342"/>
                    <a:pt x="35179" y="69342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19072E4-3897-BB2C-90EC-209A51156580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A6F6381-0526-5766-298D-9558D51FC894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F9D567F-CED0-9760-429B-0FB30C57CAC8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A6FB9E8-A2AD-3F5E-C15C-4FD094CCDEFF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5EB037C-D292-C85A-A8D8-679D4B644E1D}"/>
              </a:ext>
            </a:extLst>
          </p:cNvPr>
          <p:cNvGrpSpPr>
            <a:grpSpLocks noChangeAspect="1"/>
          </p:cNvGrpSpPr>
          <p:nvPr/>
        </p:nvGrpSpPr>
        <p:grpSpPr>
          <a:xfrm>
            <a:off x="664997" y="1373724"/>
            <a:ext cx="2079946" cy="579596"/>
            <a:chOff x="0" y="0"/>
            <a:chExt cx="2079942" cy="57959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EC3FDD7-2911-1136-7FE9-ECBA5C7EF1FD}"/>
                </a:ext>
              </a:extLst>
            </p:cNvPr>
            <p:cNvSpPr/>
            <p:nvPr/>
          </p:nvSpPr>
          <p:spPr>
            <a:xfrm>
              <a:off x="63500" y="63500"/>
              <a:ext cx="466979" cy="452628"/>
            </a:xfrm>
            <a:custGeom>
              <a:avLst/>
              <a:gdLst/>
              <a:ahLst/>
              <a:cxnLst/>
              <a:rect l="l" t="t" r="r" b="b"/>
              <a:pathLst>
                <a:path w="466979" h="452628">
                  <a:moveTo>
                    <a:pt x="466852" y="95885"/>
                  </a:moveTo>
                  <a:lnTo>
                    <a:pt x="403352" y="95885"/>
                  </a:lnTo>
                  <a:lnTo>
                    <a:pt x="403352" y="0"/>
                  </a:lnTo>
                  <a:lnTo>
                    <a:pt x="350901" y="0"/>
                  </a:lnTo>
                  <a:lnTo>
                    <a:pt x="350901" y="270256"/>
                  </a:lnTo>
                  <a:lnTo>
                    <a:pt x="403352" y="270256"/>
                  </a:lnTo>
                  <a:lnTo>
                    <a:pt x="403352" y="145796"/>
                  </a:lnTo>
                  <a:lnTo>
                    <a:pt x="466979" y="145796"/>
                  </a:lnTo>
                  <a:close/>
                  <a:moveTo>
                    <a:pt x="149352" y="164211"/>
                  </a:moveTo>
                  <a:lnTo>
                    <a:pt x="279781" y="253238"/>
                  </a:lnTo>
                  <a:lnTo>
                    <a:pt x="307848" y="213995"/>
                  </a:lnTo>
                  <a:lnTo>
                    <a:pt x="169037" y="120777"/>
                  </a:lnTo>
                  <a:cubicBezTo>
                    <a:pt x="175387" y="100584"/>
                    <a:pt x="179578" y="79502"/>
                    <a:pt x="180213" y="56642"/>
                  </a:cubicBezTo>
                  <a:lnTo>
                    <a:pt x="294640" y="56642"/>
                  </a:lnTo>
                  <a:lnTo>
                    <a:pt x="294640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2428" y="139446"/>
                    <a:pt x="75819" y="198247"/>
                    <a:pt x="0" y="209296"/>
                  </a:cubicBezTo>
                  <a:lnTo>
                    <a:pt x="0" y="257048"/>
                  </a:lnTo>
                  <a:cubicBezTo>
                    <a:pt x="65659" y="250190"/>
                    <a:pt x="118237" y="215773"/>
                    <a:pt x="149479" y="164338"/>
                  </a:cubicBezTo>
                  <a:close/>
                  <a:moveTo>
                    <a:pt x="20701" y="340741"/>
                  </a:moveTo>
                  <a:lnTo>
                    <a:pt x="350266" y="340741"/>
                  </a:lnTo>
                  <a:lnTo>
                    <a:pt x="350266" y="452628"/>
                  </a:lnTo>
                  <a:lnTo>
                    <a:pt x="403225" y="452628"/>
                  </a:lnTo>
                  <a:lnTo>
                    <a:pt x="403225" y="295148"/>
                  </a:lnTo>
                  <a:lnTo>
                    <a:pt x="20701" y="295148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C23621C-CC21-1BCD-6886-C5034EB2CE1D}"/>
                </a:ext>
              </a:extLst>
            </p:cNvPr>
            <p:cNvSpPr/>
            <p:nvPr/>
          </p:nvSpPr>
          <p:spPr>
            <a:xfrm>
              <a:off x="571246" y="63500"/>
              <a:ext cx="421894" cy="446786"/>
            </a:xfrm>
            <a:custGeom>
              <a:avLst/>
              <a:gdLst/>
              <a:ahLst/>
              <a:cxnLst/>
              <a:rect l="l" t="t" r="r" b="b"/>
              <a:pathLst>
                <a:path w="421894" h="446786">
                  <a:moveTo>
                    <a:pt x="369316" y="0"/>
                  </a:moveTo>
                  <a:lnTo>
                    <a:pt x="369316" y="90678"/>
                  </a:lnTo>
                  <a:lnTo>
                    <a:pt x="276098" y="90678"/>
                  </a:lnTo>
                  <a:cubicBezTo>
                    <a:pt x="263398" y="39243"/>
                    <a:pt x="212979" y="5334"/>
                    <a:pt x="139954" y="5334"/>
                  </a:cubicBezTo>
                  <a:cubicBezTo>
                    <a:pt x="54102" y="5334"/>
                    <a:pt x="0" y="51435"/>
                    <a:pt x="0" y="117221"/>
                  </a:cubicBezTo>
                  <a:cubicBezTo>
                    <a:pt x="0" y="183007"/>
                    <a:pt x="54102" y="229108"/>
                    <a:pt x="139954" y="229108"/>
                  </a:cubicBezTo>
                  <a:cubicBezTo>
                    <a:pt x="215265" y="229108"/>
                    <a:pt x="266065" y="193040"/>
                    <a:pt x="277241" y="139573"/>
                  </a:cubicBezTo>
                  <a:lnTo>
                    <a:pt x="369443" y="139573"/>
                  </a:lnTo>
                  <a:lnTo>
                    <a:pt x="369443" y="232283"/>
                  </a:lnTo>
                  <a:lnTo>
                    <a:pt x="421894" y="232283"/>
                  </a:lnTo>
                  <a:lnTo>
                    <a:pt x="421894" y="0"/>
                  </a:lnTo>
                  <a:close/>
                  <a:moveTo>
                    <a:pt x="139827" y="185547"/>
                  </a:moveTo>
                  <a:cubicBezTo>
                    <a:pt x="87884" y="185547"/>
                    <a:pt x="52324" y="159639"/>
                    <a:pt x="52324" y="117221"/>
                  </a:cubicBezTo>
                  <a:cubicBezTo>
                    <a:pt x="52324" y="74803"/>
                    <a:pt x="87884" y="48895"/>
                    <a:pt x="139827" y="48895"/>
                  </a:cubicBezTo>
                  <a:cubicBezTo>
                    <a:pt x="191770" y="48895"/>
                    <a:pt x="226695" y="74803"/>
                    <a:pt x="226695" y="117221"/>
                  </a:cubicBezTo>
                  <a:cubicBezTo>
                    <a:pt x="226695" y="159639"/>
                    <a:pt x="191770" y="185547"/>
                    <a:pt x="139827" y="185547"/>
                  </a:cubicBezTo>
                  <a:close/>
                  <a:moveTo>
                    <a:pt x="369824" y="304673"/>
                  </a:moveTo>
                  <a:lnTo>
                    <a:pt x="93218" y="304673"/>
                  </a:lnTo>
                  <a:lnTo>
                    <a:pt x="93218" y="257048"/>
                  </a:lnTo>
                  <a:lnTo>
                    <a:pt x="41783" y="257048"/>
                  </a:lnTo>
                  <a:lnTo>
                    <a:pt x="41783" y="446786"/>
                  </a:lnTo>
                  <a:lnTo>
                    <a:pt x="421767" y="446786"/>
                  </a:lnTo>
                  <a:lnTo>
                    <a:pt x="421767" y="257048"/>
                  </a:lnTo>
                  <a:lnTo>
                    <a:pt x="369824" y="257048"/>
                  </a:lnTo>
                  <a:close/>
                  <a:moveTo>
                    <a:pt x="93218" y="403860"/>
                  </a:moveTo>
                  <a:lnTo>
                    <a:pt x="93218" y="346583"/>
                  </a:lnTo>
                  <a:lnTo>
                    <a:pt x="369824" y="346583"/>
                  </a:lnTo>
                  <a:lnTo>
                    <a:pt x="369824" y="403860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32F4DC0-05B6-E59B-F4DF-C0735D382FB8}"/>
                </a:ext>
              </a:extLst>
            </p:cNvPr>
            <p:cNvSpPr/>
            <p:nvPr/>
          </p:nvSpPr>
          <p:spPr>
            <a:xfrm>
              <a:off x="1076833" y="63500"/>
              <a:ext cx="473202" cy="452628"/>
            </a:xfrm>
            <a:custGeom>
              <a:avLst/>
              <a:gdLst/>
              <a:ahLst/>
              <a:cxnLst/>
              <a:rect l="l" t="t" r="r" b="b"/>
              <a:pathLst>
                <a:path w="473202" h="452628">
                  <a:moveTo>
                    <a:pt x="473202" y="179070"/>
                  </a:moveTo>
                  <a:lnTo>
                    <a:pt x="410718" y="179070"/>
                  </a:lnTo>
                  <a:lnTo>
                    <a:pt x="410718" y="0"/>
                  </a:lnTo>
                  <a:lnTo>
                    <a:pt x="358267" y="0"/>
                  </a:lnTo>
                  <a:lnTo>
                    <a:pt x="358267" y="452628"/>
                  </a:lnTo>
                  <a:lnTo>
                    <a:pt x="410718" y="452628"/>
                  </a:lnTo>
                  <a:lnTo>
                    <a:pt x="410718" y="229489"/>
                  </a:lnTo>
                  <a:lnTo>
                    <a:pt x="473202" y="229489"/>
                  </a:lnTo>
                  <a:close/>
                  <a:moveTo>
                    <a:pt x="222504" y="305689"/>
                  </a:moveTo>
                  <a:lnTo>
                    <a:pt x="275463" y="305689"/>
                  </a:lnTo>
                  <a:lnTo>
                    <a:pt x="275463" y="17526"/>
                  </a:lnTo>
                  <a:lnTo>
                    <a:pt x="16383" y="17526"/>
                  </a:lnTo>
                  <a:lnTo>
                    <a:pt x="16383" y="66294"/>
                  </a:lnTo>
                  <a:lnTo>
                    <a:pt x="222504" y="66294"/>
                  </a:lnTo>
                  <a:close/>
                  <a:moveTo>
                    <a:pt x="131826" y="376174"/>
                  </a:moveTo>
                  <a:lnTo>
                    <a:pt x="131826" y="184404"/>
                  </a:lnTo>
                  <a:lnTo>
                    <a:pt x="78994" y="184404"/>
                  </a:lnTo>
                  <a:lnTo>
                    <a:pt x="78994" y="376301"/>
                  </a:lnTo>
                  <a:lnTo>
                    <a:pt x="0" y="376301"/>
                  </a:lnTo>
                  <a:lnTo>
                    <a:pt x="0" y="425577"/>
                  </a:lnTo>
                  <a:lnTo>
                    <a:pt x="172720" y="425577"/>
                  </a:lnTo>
                  <a:cubicBezTo>
                    <a:pt x="234696" y="425577"/>
                    <a:pt x="288290" y="419735"/>
                    <a:pt x="320548" y="406527"/>
                  </a:cubicBezTo>
                  <a:lnTo>
                    <a:pt x="320548" y="357251"/>
                  </a:lnTo>
                  <a:cubicBezTo>
                    <a:pt x="288163" y="370967"/>
                    <a:pt x="233045" y="376301"/>
                    <a:pt x="172212" y="376301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CAFE78A-8385-9AC3-BBD8-65E5AE743073}"/>
                </a:ext>
              </a:extLst>
            </p:cNvPr>
            <p:cNvSpPr/>
            <p:nvPr/>
          </p:nvSpPr>
          <p:spPr>
            <a:xfrm>
              <a:off x="1595628" y="63500"/>
              <a:ext cx="420751" cy="452628"/>
            </a:xfrm>
            <a:custGeom>
              <a:avLst/>
              <a:gdLst/>
              <a:ahLst/>
              <a:cxnLst/>
              <a:rect l="l" t="t" r="r" b="b"/>
              <a:pathLst>
                <a:path w="420751" h="452628">
                  <a:moveTo>
                    <a:pt x="276606" y="85344"/>
                  </a:moveTo>
                  <a:lnTo>
                    <a:pt x="276606" y="130937"/>
                  </a:lnTo>
                  <a:lnTo>
                    <a:pt x="364617" y="130937"/>
                  </a:lnTo>
                  <a:lnTo>
                    <a:pt x="364617" y="254381"/>
                  </a:lnTo>
                  <a:lnTo>
                    <a:pt x="417068" y="254381"/>
                  </a:lnTo>
                  <a:lnTo>
                    <a:pt x="417068" y="0"/>
                  </a:lnTo>
                  <a:lnTo>
                    <a:pt x="364617" y="0"/>
                  </a:lnTo>
                  <a:lnTo>
                    <a:pt x="364617" y="85344"/>
                  </a:lnTo>
                  <a:close/>
                  <a:moveTo>
                    <a:pt x="150495" y="151638"/>
                  </a:moveTo>
                  <a:lnTo>
                    <a:pt x="283464" y="236982"/>
                  </a:lnTo>
                  <a:lnTo>
                    <a:pt x="309372" y="197739"/>
                  </a:lnTo>
                  <a:lnTo>
                    <a:pt x="170053" y="109728"/>
                  </a:lnTo>
                  <a:cubicBezTo>
                    <a:pt x="175387" y="92710"/>
                    <a:pt x="179070" y="75311"/>
                    <a:pt x="180086" y="56769"/>
                  </a:cubicBezTo>
                  <a:lnTo>
                    <a:pt x="294513" y="56769"/>
                  </a:lnTo>
                  <a:lnTo>
                    <a:pt x="294513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1412" y="130429"/>
                    <a:pt x="74803" y="184023"/>
                    <a:pt x="0" y="194056"/>
                  </a:cubicBezTo>
                  <a:lnTo>
                    <a:pt x="0" y="241173"/>
                  </a:lnTo>
                  <a:cubicBezTo>
                    <a:pt x="66802" y="234823"/>
                    <a:pt x="119253" y="200914"/>
                    <a:pt x="150495" y="151638"/>
                  </a:cubicBezTo>
                  <a:close/>
                  <a:moveTo>
                    <a:pt x="225171" y="269240"/>
                  </a:moveTo>
                  <a:cubicBezTo>
                    <a:pt x="115443" y="269240"/>
                    <a:pt x="29591" y="294640"/>
                    <a:pt x="29591" y="360934"/>
                  </a:cubicBezTo>
                  <a:cubicBezTo>
                    <a:pt x="29591" y="427228"/>
                    <a:pt x="115443" y="452628"/>
                    <a:pt x="225171" y="452628"/>
                  </a:cubicBezTo>
                  <a:cubicBezTo>
                    <a:pt x="334899" y="452628"/>
                    <a:pt x="420751" y="427228"/>
                    <a:pt x="420751" y="360934"/>
                  </a:cubicBezTo>
                  <a:cubicBezTo>
                    <a:pt x="420751" y="294640"/>
                    <a:pt x="334899" y="269240"/>
                    <a:pt x="225171" y="269240"/>
                  </a:cubicBezTo>
                  <a:close/>
                  <a:moveTo>
                    <a:pt x="225171" y="409702"/>
                  </a:moveTo>
                  <a:cubicBezTo>
                    <a:pt x="147320" y="409702"/>
                    <a:pt x="85217" y="394335"/>
                    <a:pt x="85217" y="360934"/>
                  </a:cubicBezTo>
                  <a:cubicBezTo>
                    <a:pt x="85217" y="327533"/>
                    <a:pt x="147193" y="312166"/>
                    <a:pt x="225171" y="312166"/>
                  </a:cubicBezTo>
                  <a:cubicBezTo>
                    <a:pt x="303149" y="312166"/>
                    <a:pt x="365125" y="327533"/>
                    <a:pt x="365125" y="360934"/>
                  </a:cubicBezTo>
                  <a:cubicBezTo>
                    <a:pt x="365125" y="394335"/>
                    <a:pt x="303149" y="409702"/>
                    <a:pt x="225171" y="409702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0414DAC-D1A0-0B5A-29F5-BC4520F8F6FB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D3543E66-0069-8ABF-BDC1-49725E097747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95A87EDB-CEA8-3FBB-C34E-0456DE20309F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DF0DD56E-76C0-B1EE-FEF8-CEE5A12BD6FC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E95A2F9E-53D9-A106-9BCE-FB43DF962B1A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144B722F-EB8F-36D7-B0A3-3BFE4580FD0C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E89DF11D-4E4B-9BBC-5054-A89165E85D14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D75A0524-C6C0-0607-3E23-DC0896B74049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9D250886-F61F-7791-F6D3-4742240BBA9F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51DEEC8-EF2A-CAA0-DCEF-8E28958871E9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49067AED-0F8E-FD87-45EF-1C96B89EA1BF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37853000-259A-6BB5-691A-7E31E3584B8F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85C91C7E-5A08-993C-E641-FA1541FDDF36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0825A596-6E8A-751F-1E00-BC66B9E58495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3C426453-CCAF-53D6-7EAC-FCBFD1D053CF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CB77C3A1-58F0-4E56-DF24-0E9B65D1F11E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8A3258CD-A535-49D8-BBB3-26D4618851B2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9F96F56-B472-AF35-35DF-F4FA401355AA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6F910917-4248-6D94-3F3C-31072CCEC303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A3D08-A6DA-E9C2-74EB-A57B5A332CE3}"/>
              </a:ext>
            </a:extLst>
          </p:cNvPr>
          <p:cNvSpPr txBox="1"/>
          <p:nvPr/>
        </p:nvSpPr>
        <p:spPr>
          <a:xfrm>
            <a:off x="3327410" y="1338024"/>
            <a:ext cx="5206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STM32 (</a:t>
            </a:r>
            <a:r>
              <a:rPr 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WiFi</a:t>
            </a: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760D8-4F69-28F8-5C7B-CD228CC21D53}"/>
              </a:ext>
            </a:extLst>
          </p:cNvPr>
          <p:cNvSpPr/>
          <p:nvPr/>
        </p:nvSpPr>
        <p:spPr>
          <a:xfrm>
            <a:off x="1416196" y="2792836"/>
            <a:ext cx="4180360" cy="3561552"/>
          </a:xfrm>
          <a:prstGeom prst="rect">
            <a:avLst/>
          </a:pr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8EA33A-7CE5-E9B4-DBD2-E18BF15761AB}"/>
              </a:ext>
            </a:extLst>
          </p:cNvPr>
          <p:cNvSpPr/>
          <p:nvPr/>
        </p:nvSpPr>
        <p:spPr>
          <a:xfrm>
            <a:off x="13029428" y="2834252"/>
            <a:ext cx="4234924" cy="3604648"/>
          </a:xfrm>
          <a:prstGeom prst="rect">
            <a:avLst/>
          </a:prstGeom>
          <a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667" r="96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DFE67-DD6B-9192-CC95-D7B3324B326A}"/>
              </a:ext>
            </a:extLst>
          </p:cNvPr>
          <p:cNvSpPr txBox="1"/>
          <p:nvPr/>
        </p:nvSpPr>
        <p:spPr>
          <a:xfrm>
            <a:off x="1572052" y="6758983"/>
            <a:ext cx="2987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 w="0"/>
                <a:solidFill>
                  <a:schemeClr val="accent1"/>
                </a:solidFill>
              </a:rPr>
              <a:t>1. </a:t>
            </a:r>
            <a:r>
              <a:rPr lang="ko-KR" altLang="en-US" sz="2000" b="1" dirty="0">
                <a:ln w="0"/>
                <a:solidFill>
                  <a:schemeClr val="accent1"/>
                </a:solidFill>
              </a:rPr>
              <a:t>와이파이 통신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B56F2EE-32EE-C3D8-F3C8-3A5F2F4DFE4F}"/>
              </a:ext>
            </a:extLst>
          </p:cNvPr>
          <p:cNvSpPr/>
          <p:nvPr/>
        </p:nvSpPr>
        <p:spPr>
          <a:xfrm>
            <a:off x="1416196" y="6577781"/>
            <a:ext cx="4180360" cy="2299519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C976E3-3F78-F5C0-9339-3250B98101A3}"/>
              </a:ext>
            </a:extLst>
          </p:cNvPr>
          <p:cNvSpPr txBox="1"/>
          <p:nvPr/>
        </p:nvSpPr>
        <p:spPr>
          <a:xfrm>
            <a:off x="1572052" y="7363135"/>
            <a:ext cx="394942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 err="1">
                <a:ln w="0"/>
              </a:rPr>
              <a:t>라즈베리파이에</a:t>
            </a:r>
            <a:r>
              <a:rPr lang="ko-KR" altLang="en-US" sz="2000" b="1" kern="1200" dirty="0">
                <a:ln w="0"/>
              </a:rPr>
              <a:t> 연결하여</a:t>
            </a:r>
            <a:endParaRPr lang="en-US" altLang="ko-KR" sz="2000" b="1" kern="1200" dirty="0">
              <a:ln w="0"/>
            </a:endParaRPr>
          </a:p>
          <a:p>
            <a:pPr marL="0" lvl="0" indent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b="1" kern="1200" dirty="0">
                <a:ln w="0"/>
              </a:rPr>
              <a:t>STM32 </a:t>
            </a:r>
            <a:r>
              <a:rPr lang="ko-KR" altLang="en-US" sz="2000" b="1" kern="1200" dirty="0">
                <a:ln w="0"/>
              </a:rPr>
              <a:t>보드에 연결된 센서로</a:t>
            </a:r>
            <a:endParaRPr lang="en-US" altLang="ko-KR" sz="2000" b="1" kern="1200" dirty="0">
              <a:ln w="0"/>
            </a:endParaRPr>
          </a:p>
          <a:p>
            <a:pPr marL="0" lvl="0" indent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1" kern="1200" dirty="0">
                <a:ln w="0"/>
              </a:rPr>
              <a:t>읽은 값들을 서버에 보내는 역할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0534018-9746-E8E1-073A-BF840E9DFA6C}"/>
              </a:ext>
            </a:extLst>
          </p:cNvPr>
          <p:cNvCxnSpPr/>
          <p:nvPr/>
        </p:nvCxnSpPr>
        <p:spPr>
          <a:xfrm>
            <a:off x="1572053" y="7205425"/>
            <a:ext cx="346631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CA155B-0AE7-F389-C1D0-4083E59C9925}"/>
              </a:ext>
            </a:extLst>
          </p:cNvPr>
          <p:cNvSpPr txBox="1"/>
          <p:nvPr/>
        </p:nvSpPr>
        <p:spPr>
          <a:xfrm>
            <a:off x="7519514" y="6808028"/>
            <a:ext cx="2987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 w="0"/>
                <a:solidFill>
                  <a:schemeClr val="accent1"/>
                </a:solidFill>
              </a:rPr>
              <a:t>2. </a:t>
            </a:r>
            <a:r>
              <a:rPr lang="ko-KR" altLang="en-US" sz="2000" b="1" dirty="0" err="1">
                <a:ln w="0"/>
                <a:solidFill>
                  <a:schemeClr val="accent1"/>
                </a:solidFill>
              </a:rPr>
              <a:t>온습도</a:t>
            </a:r>
            <a:r>
              <a:rPr lang="ko-KR" altLang="en-US" sz="2000" b="1" dirty="0">
                <a:ln w="0"/>
                <a:solidFill>
                  <a:schemeClr val="accent1"/>
                </a:solidFill>
              </a:rPr>
              <a:t> 센서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0D33F0D-940E-76ED-50E9-2581D9F7F317}"/>
              </a:ext>
            </a:extLst>
          </p:cNvPr>
          <p:cNvSpPr/>
          <p:nvPr/>
        </p:nvSpPr>
        <p:spPr>
          <a:xfrm>
            <a:off x="7395262" y="6626827"/>
            <a:ext cx="4182842" cy="2250474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2EB361C-7AA6-8885-FB49-B547C286113A}"/>
              </a:ext>
            </a:extLst>
          </p:cNvPr>
          <p:cNvCxnSpPr/>
          <p:nvPr/>
        </p:nvCxnSpPr>
        <p:spPr>
          <a:xfrm>
            <a:off x="7519515" y="7254470"/>
            <a:ext cx="346631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172F50-802A-14B2-2EA2-A45FFA843950}"/>
              </a:ext>
            </a:extLst>
          </p:cNvPr>
          <p:cNvSpPr/>
          <p:nvPr/>
        </p:nvSpPr>
        <p:spPr>
          <a:xfrm>
            <a:off x="7404383" y="2816324"/>
            <a:ext cx="4182843" cy="3538064"/>
          </a:xfrm>
          <a:prstGeom prst="rect">
            <a:avLst/>
          </a:prstGeom>
          <a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9F1533-F662-1C72-F758-F14AEFF108A4}"/>
              </a:ext>
            </a:extLst>
          </p:cNvPr>
          <p:cNvSpPr txBox="1"/>
          <p:nvPr/>
        </p:nvSpPr>
        <p:spPr>
          <a:xfrm>
            <a:off x="13229318" y="6808028"/>
            <a:ext cx="2987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 w="0"/>
                <a:solidFill>
                  <a:schemeClr val="accent1"/>
                </a:solidFill>
              </a:rPr>
              <a:t>3. </a:t>
            </a:r>
            <a:r>
              <a:rPr lang="ko-KR" altLang="en-US" sz="2000" b="1" dirty="0">
                <a:ln w="0"/>
                <a:solidFill>
                  <a:schemeClr val="accent1"/>
                </a:solidFill>
              </a:rPr>
              <a:t>먼지센서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4AA273C-ADCB-73F2-9044-2CB35AD99D0F}"/>
              </a:ext>
            </a:extLst>
          </p:cNvPr>
          <p:cNvSpPr/>
          <p:nvPr/>
        </p:nvSpPr>
        <p:spPr>
          <a:xfrm>
            <a:off x="13105066" y="6626827"/>
            <a:ext cx="4073680" cy="2230252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426985-3477-40A5-DCAC-86DACF10714A}"/>
              </a:ext>
            </a:extLst>
          </p:cNvPr>
          <p:cNvSpPr txBox="1"/>
          <p:nvPr/>
        </p:nvSpPr>
        <p:spPr>
          <a:xfrm>
            <a:off x="13229318" y="7412180"/>
            <a:ext cx="3949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/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미세먼지 정도에 따라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latinLnBrk="1"/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색깔로 구별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476805C-4625-213E-C7B6-A71B91F9930D}"/>
              </a:ext>
            </a:extLst>
          </p:cNvPr>
          <p:cNvCxnSpPr/>
          <p:nvPr/>
        </p:nvCxnSpPr>
        <p:spPr>
          <a:xfrm>
            <a:off x="13229319" y="7254470"/>
            <a:ext cx="346631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AE8A847-EE5B-FB63-0703-C1A732EDDA29}"/>
              </a:ext>
            </a:extLst>
          </p:cNvPr>
          <p:cNvSpPr txBox="1"/>
          <p:nvPr/>
        </p:nvSpPr>
        <p:spPr>
          <a:xfrm>
            <a:off x="7474185" y="7489927"/>
            <a:ext cx="3729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온도와 습도를 측정용으로 사용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 latinLnBrk="1"/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기준된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따른 변화 측정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9DF570-3287-E61A-6B58-FE608DBA2820}"/>
              </a:ext>
            </a:extLst>
          </p:cNvPr>
          <p:cNvSpPr/>
          <p:nvPr/>
        </p:nvSpPr>
        <p:spPr>
          <a:xfrm>
            <a:off x="1371600" y="2247900"/>
            <a:ext cx="4224956" cy="734536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 descr="Android - 나무위키">
            <a:extLst>
              <a:ext uri="{FF2B5EF4-FFF2-40B4-BE49-F238E27FC236}">
                <a16:creationId xmlns:a16="http://schemas.microsoft.com/office/drawing/2014/main" id="{C978C4CC-431C-D252-DDB8-453E9C68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2258" y="8916318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07036D-3948-D388-C3BE-F2BE3662CDC9}"/>
              </a:ext>
            </a:extLst>
          </p:cNvPr>
          <p:cNvSpPr/>
          <p:nvPr/>
        </p:nvSpPr>
        <p:spPr>
          <a:xfrm>
            <a:off x="7362270" y="2217737"/>
            <a:ext cx="4224956" cy="734536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4" descr="Android - 나무위키">
            <a:extLst>
              <a:ext uri="{FF2B5EF4-FFF2-40B4-BE49-F238E27FC236}">
                <a16:creationId xmlns:a16="http://schemas.microsoft.com/office/drawing/2014/main" id="{49A09735-5D18-9B23-E9D4-ED50A492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2674" y="8946902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89B489-EC4A-8F39-9F3B-A29AAA9C6931}"/>
              </a:ext>
            </a:extLst>
          </p:cNvPr>
          <p:cNvSpPr/>
          <p:nvPr/>
        </p:nvSpPr>
        <p:spPr>
          <a:xfrm>
            <a:off x="13029427" y="2128948"/>
            <a:ext cx="4224956" cy="734536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4" descr="Android - 나무위키">
            <a:extLst>
              <a:ext uri="{FF2B5EF4-FFF2-40B4-BE49-F238E27FC236}">
                <a16:creationId xmlns:a16="http://schemas.microsoft.com/office/drawing/2014/main" id="{C767E2B0-6943-048F-B360-F9696B8B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0342" y="8886698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7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02BA-8EBE-2725-89D8-50912F0E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D17C7300-F864-ACE8-FFF8-59D41D9E9699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0074833-0779-4E41-3510-DCE87FF5E222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3C70C17-F7C7-26AD-D23A-F3CF6D6F160D}"/>
              </a:ext>
            </a:extLst>
          </p:cNvPr>
          <p:cNvGrpSpPr>
            <a:grpSpLocks noChangeAspect="1"/>
          </p:cNvGrpSpPr>
          <p:nvPr/>
        </p:nvGrpSpPr>
        <p:grpSpPr>
          <a:xfrm>
            <a:off x="654072" y="805634"/>
            <a:ext cx="825598" cy="492138"/>
            <a:chOff x="0" y="0"/>
            <a:chExt cx="825602" cy="49213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20C58BC-545E-8866-6525-34CA3B202B2B}"/>
                </a:ext>
              </a:extLst>
            </p:cNvPr>
            <p:cNvSpPr/>
            <p:nvPr/>
          </p:nvSpPr>
          <p:spPr>
            <a:xfrm>
              <a:off x="63373" y="63500"/>
              <a:ext cx="260350" cy="365252"/>
            </a:xfrm>
            <a:custGeom>
              <a:avLst/>
              <a:gdLst/>
              <a:ahLst/>
              <a:cxnLst/>
              <a:rect l="l" t="t" r="r" b="b"/>
              <a:pathLst>
                <a:path w="260350" h="365252">
                  <a:moveTo>
                    <a:pt x="130175" y="365125"/>
                  </a:moveTo>
                  <a:cubicBezTo>
                    <a:pt x="212217" y="365125"/>
                    <a:pt x="260350" y="298450"/>
                    <a:pt x="260350" y="182245"/>
                  </a:cubicBezTo>
                  <a:cubicBezTo>
                    <a:pt x="260350" y="67056"/>
                    <a:pt x="211709" y="0"/>
                    <a:pt x="130175" y="0"/>
                  </a:cubicBezTo>
                  <a:cubicBezTo>
                    <a:pt x="48768" y="0"/>
                    <a:pt x="127" y="66802"/>
                    <a:pt x="127" y="182372"/>
                  </a:cubicBezTo>
                  <a:cubicBezTo>
                    <a:pt x="0" y="298577"/>
                    <a:pt x="48260" y="365252"/>
                    <a:pt x="130175" y="365252"/>
                  </a:cubicBezTo>
                  <a:close/>
                  <a:moveTo>
                    <a:pt x="130175" y="318770"/>
                  </a:moveTo>
                  <a:cubicBezTo>
                    <a:pt x="82423" y="318770"/>
                    <a:pt x="53594" y="270764"/>
                    <a:pt x="53848" y="182372"/>
                  </a:cubicBezTo>
                  <a:cubicBezTo>
                    <a:pt x="53848" y="94107"/>
                    <a:pt x="82804" y="45974"/>
                    <a:pt x="130175" y="45974"/>
                  </a:cubicBezTo>
                  <a:cubicBezTo>
                    <a:pt x="177800" y="45974"/>
                    <a:pt x="206756" y="94107"/>
                    <a:pt x="206756" y="182372"/>
                  </a:cubicBezTo>
                  <a:cubicBezTo>
                    <a:pt x="206756" y="270891"/>
                    <a:pt x="178181" y="318770"/>
                    <a:pt x="130175" y="31877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E8AB0BE-D21A-A979-8555-6E17BCA23E0A}"/>
                </a:ext>
              </a:extLst>
            </p:cNvPr>
            <p:cNvSpPr/>
            <p:nvPr/>
          </p:nvSpPr>
          <p:spPr>
            <a:xfrm>
              <a:off x="377952" y="63500"/>
              <a:ext cx="255524" cy="364236"/>
            </a:xfrm>
            <a:custGeom>
              <a:avLst/>
              <a:gdLst/>
              <a:ahLst/>
              <a:cxnLst/>
              <a:rect l="l" t="t" r="r" b="b"/>
              <a:pathLst>
                <a:path w="255524" h="364236">
                  <a:moveTo>
                    <a:pt x="127381" y="364236"/>
                  </a:moveTo>
                  <a:cubicBezTo>
                    <a:pt x="200914" y="364236"/>
                    <a:pt x="255524" y="321183"/>
                    <a:pt x="255143" y="262128"/>
                  </a:cubicBezTo>
                  <a:cubicBezTo>
                    <a:pt x="255524" y="217170"/>
                    <a:pt x="227330" y="184531"/>
                    <a:pt x="179197" y="177800"/>
                  </a:cubicBezTo>
                  <a:lnTo>
                    <a:pt x="179197" y="175006"/>
                  </a:lnTo>
                  <a:cubicBezTo>
                    <a:pt x="217297" y="165862"/>
                    <a:pt x="242189" y="136779"/>
                    <a:pt x="241935" y="96774"/>
                  </a:cubicBezTo>
                  <a:cubicBezTo>
                    <a:pt x="242189" y="44196"/>
                    <a:pt x="198247" y="0"/>
                    <a:pt x="128651" y="0"/>
                  </a:cubicBezTo>
                  <a:cubicBezTo>
                    <a:pt x="62357" y="0"/>
                    <a:pt x="9144" y="39243"/>
                    <a:pt x="7493" y="96901"/>
                  </a:cubicBezTo>
                  <a:lnTo>
                    <a:pt x="59436" y="96901"/>
                  </a:lnTo>
                  <a:cubicBezTo>
                    <a:pt x="60833" y="64897"/>
                    <a:pt x="92456" y="45085"/>
                    <a:pt x="128143" y="45085"/>
                  </a:cubicBezTo>
                  <a:cubicBezTo>
                    <a:pt x="165481" y="45085"/>
                    <a:pt x="189738" y="66929"/>
                    <a:pt x="189738" y="99441"/>
                  </a:cubicBezTo>
                  <a:cubicBezTo>
                    <a:pt x="189738" y="133350"/>
                    <a:pt x="161544" y="155829"/>
                    <a:pt x="121031" y="155829"/>
                  </a:cubicBezTo>
                  <a:lnTo>
                    <a:pt x="90805" y="155829"/>
                  </a:lnTo>
                  <a:lnTo>
                    <a:pt x="90805" y="199771"/>
                  </a:lnTo>
                  <a:lnTo>
                    <a:pt x="120904" y="199771"/>
                  </a:lnTo>
                  <a:cubicBezTo>
                    <a:pt x="171831" y="199771"/>
                    <a:pt x="200914" y="224917"/>
                    <a:pt x="200660" y="259969"/>
                  </a:cubicBezTo>
                  <a:cubicBezTo>
                    <a:pt x="200787" y="294259"/>
                    <a:pt x="169672" y="317627"/>
                    <a:pt x="126746" y="317627"/>
                  </a:cubicBezTo>
                  <a:cubicBezTo>
                    <a:pt x="87249" y="317627"/>
                    <a:pt x="56261" y="297688"/>
                    <a:pt x="54356" y="266573"/>
                  </a:cubicBezTo>
                  <a:lnTo>
                    <a:pt x="0" y="266573"/>
                  </a:lnTo>
                  <a:cubicBezTo>
                    <a:pt x="1905" y="324612"/>
                    <a:pt x="54229" y="364109"/>
                    <a:pt x="127381" y="364109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A5B8625-73FB-F33C-121A-F65DFBA44074}"/>
                </a:ext>
              </a:extLst>
            </p:cNvPr>
            <p:cNvSpPr/>
            <p:nvPr/>
          </p:nvSpPr>
          <p:spPr>
            <a:xfrm>
              <a:off x="692277" y="356870"/>
              <a:ext cx="69850" cy="69342"/>
            </a:xfrm>
            <a:custGeom>
              <a:avLst/>
              <a:gdLst/>
              <a:ahLst/>
              <a:cxnLst/>
              <a:rect l="l" t="t" r="r" b="b"/>
              <a:pathLst>
                <a:path w="69850" h="69342">
                  <a:moveTo>
                    <a:pt x="35179" y="69342"/>
                  </a:moveTo>
                  <a:cubicBezTo>
                    <a:pt x="53848" y="69342"/>
                    <a:pt x="69850" y="53721"/>
                    <a:pt x="69850" y="34671"/>
                  </a:cubicBezTo>
                  <a:cubicBezTo>
                    <a:pt x="69850" y="15621"/>
                    <a:pt x="53975" y="0"/>
                    <a:pt x="35179" y="0"/>
                  </a:cubicBezTo>
                  <a:cubicBezTo>
                    <a:pt x="16002" y="0"/>
                    <a:pt x="0" y="15621"/>
                    <a:pt x="381" y="34671"/>
                  </a:cubicBezTo>
                  <a:cubicBezTo>
                    <a:pt x="0" y="53721"/>
                    <a:pt x="16002" y="69342"/>
                    <a:pt x="35179" y="69342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92B8849-FCF2-57C8-7AF8-0076108129C3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8E3B009-4194-7EF8-6D11-44003C378004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C808E0D-BE2E-50AC-A2C0-DD535162D8BC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D5BACE0-120C-5444-7F67-F18D896901AA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8AB7A8E-C5FF-B097-176B-F42060477F9E}"/>
              </a:ext>
            </a:extLst>
          </p:cNvPr>
          <p:cNvGrpSpPr>
            <a:grpSpLocks noChangeAspect="1"/>
          </p:cNvGrpSpPr>
          <p:nvPr/>
        </p:nvGrpSpPr>
        <p:grpSpPr>
          <a:xfrm>
            <a:off x="664997" y="1373724"/>
            <a:ext cx="2079946" cy="579596"/>
            <a:chOff x="0" y="0"/>
            <a:chExt cx="2079942" cy="57959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EB1BB3C-C280-3AD2-A305-00B7C329FF51}"/>
                </a:ext>
              </a:extLst>
            </p:cNvPr>
            <p:cNvSpPr/>
            <p:nvPr/>
          </p:nvSpPr>
          <p:spPr>
            <a:xfrm>
              <a:off x="63500" y="63500"/>
              <a:ext cx="466979" cy="452628"/>
            </a:xfrm>
            <a:custGeom>
              <a:avLst/>
              <a:gdLst/>
              <a:ahLst/>
              <a:cxnLst/>
              <a:rect l="l" t="t" r="r" b="b"/>
              <a:pathLst>
                <a:path w="466979" h="452628">
                  <a:moveTo>
                    <a:pt x="466852" y="95885"/>
                  </a:moveTo>
                  <a:lnTo>
                    <a:pt x="403352" y="95885"/>
                  </a:lnTo>
                  <a:lnTo>
                    <a:pt x="403352" y="0"/>
                  </a:lnTo>
                  <a:lnTo>
                    <a:pt x="350901" y="0"/>
                  </a:lnTo>
                  <a:lnTo>
                    <a:pt x="350901" y="270256"/>
                  </a:lnTo>
                  <a:lnTo>
                    <a:pt x="403352" y="270256"/>
                  </a:lnTo>
                  <a:lnTo>
                    <a:pt x="403352" y="145796"/>
                  </a:lnTo>
                  <a:lnTo>
                    <a:pt x="466979" y="145796"/>
                  </a:lnTo>
                  <a:close/>
                  <a:moveTo>
                    <a:pt x="149352" y="164211"/>
                  </a:moveTo>
                  <a:lnTo>
                    <a:pt x="279781" y="253238"/>
                  </a:lnTo>
                  <a:lnTo>
                    <a:pt x="307848" y="213995"/>
                  </a:lnTo>
                  <a:lnTo>
                    <a:pt x="169037" y="120777"/>
                  </a:lnTo>
                  <a:cubicBezTo>
                    <a:pt x="175387" y="100584"/>
                    <a:pt x="179578" y="79502"/>
                    <a:pt x="180213" y="56642"/>
                  </a:cubicBezTo>
                  <a:lnTo>
                    <a:pt x="294640" y="56642"/>
                  </a:lnTo>
                  <a:lnTo>
                    <a:pt x="294640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2428" y="139446"/>
                    <a:pt x="75819" y="198247"/>
                    <a:pt x="0" y="209296"/>
                  </a:cubicBezTo>
                  <a:lnTo>
                    <a:pt x="0" y="257048"/>
                  </a:lnTo>
                  <a:cubicBezTo>
                    <a:pt x="65659" y="250190"/>
                    <a:pt x="118237" y="215773"/>
                    <a:pt x="149479" y="164338"/>
                  </a:cubicBezTo>
                  <a:close/>
                  <a:moveTo>
                    <a:pt x="20701" y="340741"/>
                  </a:moveTo>
                  <a:lnTo>
                    <a:pt x="350266" y="340741"/>
                  </a:lnTo>
                  <a:lnTo>
                    <a:pt x="350266" y="452628"/>
                  </a:lnTo>
                  <a:lnTo>
                    <a:pt x="403225" y="452628"/>
                  </a:lnTo>
                  <a:lnTo>
                    <a:pt x="403225" y="295148"/>
                  </a:lnTo>
                  <a:lnTo>
                    <a:pt x="20701" y="295148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D3661E-2A8F-FBB8-9033-5D03D3453F6E}"/>
                </a:ext>
              </a:extLst>
            </p:cNvPr>
            <p:cNvSpPr/>
            <p:nvPr/>
          </p:nvSpPr>
          <p:spPr>
            <a:xfrm>
              <a:off x="571246" y="63500"/>
              <a:ext cx="421894" cy="446786"/>
            </a:xfrm>
            <a:custGeom>
              <a:avLst/>
              <a:gdLst/>
              <a:ahLst/>
              <a:cxnLst/>
              <a:rect l="l" t="t" r="r" b="b"/>
              <a:pathLst>
                <a:path w="421894" h="446786">
                  <a:moveTo>
                    <a:pt x="369316" y="0"/>
                  </a:moveTo>
                  <a:lnTo>
                    <a:pt x="369316" y="90678"/>
                  </a:lnTo>
                  <a:lnTo>
                    <a:pt x="276098" y="90678"/>
                  </a:lnTo>
                  <a:cubicBezTo>
                    <a:pt x="263398" y="39243"/>
                    <a:pt x="212979" y="5334"/>
                    <a:pt x="139954" y="5334"/>
                  </a:cubicBezTo>
                  <a:cubicBezTo>
                    <a:pt x="54102" y="5334"/>
                    <a:pt x="0" y="51435"/>
                    <a:pt x="0" y="117221"/>
                  </a:cubicBezTo>
                  <a:cubicBezTo>
                    <a:pt x="0" y="183007"/>
                    <a:pt x="54102" y="229108"/>
                    <a:pt x="139954" y="229108"/>
                  </a:cubicBezTo>
                  <a:cubicBezTo>
                    <a:pt x="215265" y="229108"/>
                    <a:pt x="266065" y="193040"/>
                    <a:pt x="277241" y="139573"/>
                  </a:cubicBezTo>
                  <a:lnTo>
                    <a:pt x="369443" y="139573"/>
                  </a:lnTo>
                  <a:lnTo>
                    <a:pt x="369443" y="232283"/>
                  </a:lnTo>
                  <a:lnTo>
                    <a:pt x="421894" y="232283"/>
                  </a:lnTo>
                  <a:lnTo>
                    <a:pt x="421894" y="0"/>
                  </a:lnTo>
                  <a:close/>
                  <a:moveTo>
                    <a:pt x="139827" y="185547"/>
                  </a:moveTo>
                  <a:cubicBezTo>
                    <a:pt x="87884" y="185547"/>
                    <a:pt x="52324" y="159639"/>
                    <a:pt x="52324" y="117221"/>
                  </a:cubicBezTo>
                  <a:cubicBezTo>
                    <a:pt x="52324" y="74803"/>
                    <a:pt x="87884" y="48895"/>
                    <a:pt x="139827" y="48895"/>
                  </a:cubicBezTo>
                  <a:cubicBezTo>
                    <a:pt x="191770" y="48895"/>
                    <a:pt x="226695" y="74803"/>
                    <a:pt x="226695" y="117221"/>
                  </a:cubicBezTo>
                  <a:cubicBezTo>
                    <a:pt x="226695" y="159639"/>
                    <a:pt x="191770" y="185547"/>
                    <a:pt x="139827" y="185547"/>
                  </a:cubicBezTo>
                  <a:close/>
                  <a:moveTo>
                    <a:pt x="369824" y="304673"/>
                  </a:moveTo>
                  <a:lnTo>
                    <a:pt x="93218" y="304673"/>
                  </a:lnTo>
                  <a:lnTo>
                    <a:pt x="93218" y="257048"/>
                  </a:lnTo>
                  <a:lnTo>
                    <a:pt x="41783" y="257048"/>
                  </a:lnTo>
                  <a:lnTo>
                    <a:pt x="41783" y="446786"/>
                  </a:lnTo>
                  <a:lnTo>
                    <a:pt x="421767" y="446786"/>
                  </a:lnTo>
                  <a:lnTo>
                    <a:pt x="421767" y="257048"/>
                  </a:lnTo>
                  <a:lnTo>
                    <a:pt x="369824" y="257048"/>
                  </a:lnTo>
                  <a:close/>
                  <a:moveTo>
                    <a:pt x="93218" y="403860"/>
                  </a:moveTo>
                  <a:lnTo>
                    <a:pt x="93218" y="346583"/>
                  </a:lnTo>
                  <a:lnTo>
                    <a:pt x="369824" y="346583"/>
                  </a:lnTo>
                  <a:lnTo>
                    <a:pt x="369824" y="403860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A0E453D-B127-9154-67AC-05D21EEEB71E}"/>
                </a:ext>
              </a:extLst>
            </p:cNvPr>
            <p:cNvSpPr/>
            <p:nvPr/>
          </p:nvSpPr>
          <p:spPr>
            <a:xfrm>
              <a:off x="1076833" y="63500"/>
              <a:ext cx="473202" cy="452628"/>
            </a:xfrm>
            <a:custGeom>
              <a:avLst/>
              <a:gdLst/>
              <a:ahLst/>
              <a:cxnLst/>
              <a:rect l="l" t="t" r="r" b="b"/>
              <a:pathLst>
                <a:path w="473202" h="452628">
                  <a:moveTo>
                    <a:pt x="473202" y="179070"/>
                  </a:moveTo>
                  <a:lnTo>
                    <a:pt x="410718" y="179070"/>
                  </a:lnTo>
                  <a:lnTo>
                    <a:pt x="410718" y="0"/>
                  </a:lnTo>
                  <a:lnTo>
                    <a:pt x="358267" y="0"/>
                  </a:lnTo>
                  <a:lnTo>
                    <a:pt x="358267" y="452628"/>
                  </a:lnTo>
                  <a:lnTo>
                    <a:pt x="410718" y="452628"/>
                  </a:lnTo>
                  <a:lnTo>
                    <a:pt x="410718" y="229489"/>
                  </a:lnTo>
                  <a:lnTo>
                    <a:pt x="473202" y="229489"/>
                  </a:lnTo>
                  <a:close/>
                  <a:moveTo>
                    <a:pt x="222504" y="305689"/>
                  </a:moveTo>
                  <a:lnTo>
                    <a:pt x="275463" y="305689"/>
                  </a:lnTo>
                  <a:lnTo>
                    <a:pt x="275463" y="17526"/>
                  </a:lnTo>
                  <a:lnTo>
                    <a:pt x="16383" y="17526"/>
                  </a:lnTo>
                  <a:lnTo>
                    <a:pt x="16383" y="66294"/>
                  </a:lnTo>
                  <a:lnTo>
                    <a:pt x="222504" y="66294"/>
                  </a:lnTo>
                  <a:close/>
                  <a:moveTo>
                    <a:pt x="131826" y="376174"/>
                  </a:moveTo>
                  <a:lnTo>
                    <a:pt x="131826" y="184404"/>
                  </a:lnTo>
                  <a:lnTo>
                    <a:pt x="78994" y="184404"/>
                  </a:lnTo>
                  <a:lnTo>
                    <a:pt x="78994" y="376301"/>
                  </a:lnTo>
                  <a:lnTo>
                    <a:pt x="0" y="376301"/>
                  </a:lnTo>
                  <a:lnTo>
                    <a:pt x="0" y="425577"/>
                  </a:lnTo>
                  <a:lnTo>
                    <a:pt x="172720" y="425577"/>
                  </a:lnTo>
                  <a:cubicBezTo>
                    <a:pt x="234696" y="425577"/>
                    <a:pt x="288290" y="419735"/>
                    <a:pt x="320548" y="406527"/>
                  </a:cubicBezTo>
                  <a:lnTo>
                    <a:pt x="320548" y="357251"/>
                  </a:lnTo>
                  <a:cubicBezTo>
                    <a:pt x="288163" y="370967"/>
                    <a:pt x="233045" y="376301"/>
                    <a:pt x="172212" y="376301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E983F4B-F0E1-08C6-BBCF-8EA56B606F1D}"/>
                </a:ext>
              </a:extLst>
            </p:cNvPr>
            <p:cNvSpPr/>
            <p:nvPr/>
          </p:nvSpPr>
          <p:spPr>
            <a:xfrm>
              <a:off x="1595628" y="63500"/>
              <a:ext cx="420751" cy="452628"/>
            </a:xfrm>
            <a:custGeom>
              <a:avLst/>
              <a:gdLst/>
              <a:ahLst/>
              <a:cxnLst/>
              <a:rect l="l" t="t" r="r" b="b"/>
              <a:pathLst>
                <a:path w="420751" h="452628">
                  <a:moveTo>
                    <a:pt x="276606" y="85344"/>
                  </a:moveTo>
                  <a:lnTo>
                    <a:pt x="276606" y="130937"/>
                  </a:lnTo>
                  <a:lnTo>
                    <a:pt x="364617" y="130937"/>
                  </a:lnTo>
                  <a:lnTo>
                    <a:pt x="364617" y="254381"/>
                  </a:lnTo>
                  <a:lnTo>
                    <a:pt x="417068" y="254381"/>
                  </a:lnTo>
                  <a:lnTo>
                    <a:pt x="417068" y="0"/>
                  </a:lnTo>
                  <a:lnTo>
                    <a:pt x="364617" y="0"/>
                  </a:lnTo>
                  <a:lnTo>
                    <a:pt x="364617" y="85344"/>
                  </a:lnTo>
                  <a:close/>
                  <a:moveTo>
                    <a:pt x="150495" y="151638"/>
                  </a:moveTo>
                  <a:lnTo>
                    <a:pt x="283464" y="236982"/>
                  </a:lnTo>
                  <a:lnTo>
                    <a:pt x="309372" y="197739"/>
                  </a:lnTo>
                  <a:lnTo>
                    <a:pt x="170053" y="109728"/>
                  </a:lnTo>
                  <a:cubicBezTo>
                    <a:pt x="175387" y="92710"/>
                    <a:pt x="179070" y="75311"/>
                    <a:pt x="180086" y="56769"/>
                  </a:cubicBezTo>
                  <a:lnTo>
                    <a:pt x="294513" y="56769"/>
                  </a:lnTo>
                  <a:lnTo>
                    <a:pt x="294513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1412" y="130429"/>
                    <a:pt x="74803" y="184023"/>
                    <a:pt x="0" y="194056"/>
                  </a:cubicBezTo>
                  <a:lnTo>
                    <a:pt x="0" y="241173"/>
                  </a:lnTo>
                  <a:cubicBezTo>
                    <a:pt x="66802" y="234823"/>
                    <a:pt x="119253" y="200914"/>
                    <a:pt x="150495" y="151638"/>
                  </a:cubicBezTo>
                  <a:close/>
                  <a:moveTo>
                    <a:pt x="225171" y="269240"/>
                  </a:moveTo>
                  <a:cubicBezTo>
                    <a:pt x="115443" y="269240"/>
                    <a:pt x="29591" y="294640"/>
                    <a:pt x="29591" y="360934"/>
                  </a:cubicBezTo>
                  <a:cubicBezTo>
                    <a:pt x="29591" y="427228"/>
                    <a:pt x="115443" y="452628"/>
                    <a:pt x="225171" y="452628"/>
                  </a:cubicBezTo>
                  <a:cubicBezTo>
                    <a:pt x="334899" y="452628"/>
                    <a:pt x="420751" y="427228"/>
                    <a:pt x="420751" y="360934"/>
                  </a:cubicBezTo>
                  <a:cubicBezTo>
                    <a:pt x="420751" y="294640"/>
                    <a:pt x="334899" y="269240"/>
                    <a:pt x="225171" y="269240"/>
                  </a:cubicBezTo>
                  <a:close/>
                  <a:moveTo>
                    <a:pt x="225171" y="409702"/>
                  </a:moveTo>
                  <a:cubicBezTo>
                    <a:pt x="147320" y="409702"/>
                    <a:pt x="85217" y="394335"/>
                    <a:pt x="85217" y="360934"/>
                  </a:cubicBezTo>
                  <a:cubicBezTo>
                    <a:pt x="85217" y="327533"/>
                    <a:pt x="147193" y="312166"/>
                    <a:pt x="225171" y="312166"/>
                  </a:cubicBezTo>
                  <a:cubicBezTo>
                    <a:pt x="303149" y="312166"/>
                    <a:pt x="365125" y="327533"/>
                    <a:pt x="365125" y="360934"/>
                  </a:cubicBezTo>
                  <a:cubicBezTo>
                    <a:pt x="365125" y="394335"/>
                    <a:pt x="303149" y="409702"/>
                    <a:pt x="225171" y="409702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F51C3356-1C4D-B4D8-47D4-69C928825205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C9F51267-619E-12BE-A312-1750D597273F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F038699E-416F-9572-286A-497340711B11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51CA5862-99B0-A780-5370-C129206204C6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0C2C9B4F-D37C-3296-D059-980A33989577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B19423D2-8365-8A12-130B-13A289482068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92903B7F-386F-5288-28CF-EFC88B6A4C50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BAD1946E-96C5-FF7D-549A-EDAA3CE36BBE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F2384BAA-3CB8-2EB4-1582-00423F74157D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F6F2EB4D-70E8-05A8-4519-6DC094CFDF36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3331A5C0-C5E1-F3C1-7ADA-23BF73721710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531B7C1-3D7A-BA6F-A7E7-9C299DE948F9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31E35BBB-3F0F-5A86-AFD1-F82058AA3222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0C0049D8-44C7-9F1A-8F94-7D98A5397664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11241B1C-D9C7-AB56-F085-1E0EA503D749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85BA4E7-87A2-0982-7ACE-7D42F6AFCD01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70178BC5-D603-0EA8-5F75-C806F8B3C2B1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3A5E54D3-488C-CE04-70CC-505CDD67CD3D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A8B7D3FA-3E1B-A559-86A7-059191376B42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B664382-277C-AB81-124F-F28CF77B5BA7}"/>
              </a:ext>
            </a:extLst>
          </p:cNvPr>
          <p:cNvSpPr txBox="1"/>
          <p:nvPr/>
        </p:nvSpPr>
        <p:spPr>
          <a:xfrm>
            <a:off x="3327410" y="1338024"/>
            <a:ext cx="6730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ARDUINO (BLUETOOTH)</a:t>
            </a:r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82BB94C4-59CA-C02E-1908-BE4982E6407E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9804511"/>
            <a:ext cx="14306426" cy="14288"/>
            <a:chOff x="0" y="0"/>
            <a:chExt cx="14306423" cy="14288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FCEEA9AF-3944-1AF3-3549-A1FEA303D91B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99B797E-599A-9042-4887-3A991CD93F1D}"/>
              </a:ext>
            </a:extLst>
          </p:cNvPr>
          <p:cNvSpPr txBox="1"/>
          <p:nvPr/>
        </p:nvSpPr>
        <p:spPr>
          <a:xfrm>
            <a:off x="4079125" y="6757924"/>
            <a:ext cx="2987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 w="0"/>
                <a:solidFill>
                  <a:schemeClr val="accent1"/>
                </a:solidFill>
              </a:rPr>
              <a:t>1. </a:t>
            </a:r>
            <a:r>
              <a:rPr lang="ko-KR" altLang="en-US" sz="2000" b="1" dirty="0">
                <a:ln w="0"/>
                <a:solidFill>
                  <a:schemeClr val="accent1"/>
                </a:solidFill>
              </a:rPr>
              <a:t>서버 관제 </a:t>
            </a:r>
            <a:r>
              <a:rPr lang="en-US" altLang="ko-KR" sz="2000" b="1" dirty="0">
                <a:ln w="0"/>
                <a:solidFill>
                  <a:schemeClr val="accent1"/>
                </a:solidFill>
              </a:rPr>
              <a:t>HW</a:t>
            </a:r>
            <a:endParaRPr lang="ko-KR" altLang="en-US" sz="2000" b="1" dirty="0">
              <a:ln w="0"/>
              <a:solidFill>
                <a:schemeClr val="accent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12CA4D7-2C4C-ADD1-C734-8F10E7C8EFE9}"/>
              </a:ext>
            </a:extLst>
          </p:cNvPr>
          <p:cNvSpPr/>
          <p:nvPr/>
        </p:nvSpPr>
        <p:spPr>
          <a:xfrm>
            <a:off x="3886201" y="6592005"/>
            <a:ext cx="4201797" cy="2299519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AFFAF9-7584-BEC3-5E35-5FF26DE0138C}"/>
              </a:ext>
            </a:extLst>
          </p:cNvPr>
          <p:cNvSpPr txBox="1"/>
          <p:nvPr/>
        </p:nvSpPr>
        <p:spPr>
          <a:xfrm>
            <a:off x="3886200" y="7239432"/>
            <a:ext cx="4155478" cy="911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</a:pP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SENSOR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VALUE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에 따른 변화를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  <a:p>
            <a:pPr>
              <a:lnSpc>
                <a:spcPts val="3359"/>
              </a:lnSpc>
            </a:pP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LCD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와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BUZZER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로 출력 및 알람</a:t>
            </a:r>
            <a:endParaRPr lang="ko-KR" alt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DCECD9-224A-A6F9-4E62-C6DDD8998BA7}"/>
              </a:ext>
            </a:extLst>
          </p:cNvPr>
          <p:cNvCxnSpPr/>
          <p:nvPr/>
        </p:nvCxnSpPr>
        <p:spPr>
          <a:xfrm>
            <a:off x="4118006" y="7204366"/>
            <a:ext cx="346631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8766D19B-60C6-ACD7-B3AC-A2DE21A612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1" y="2476805"/>
            <a:ext cx="4201797" cy="3840659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7115683-6658-6595-76E9-1C7D6B26FE57}"/>
              </a:ext>
            </a:extLst>
          </p:cNvPr>
          <p:cNvSpPr txBox="1"/>
          <p:nvPr/>
        </p:nvSpPr>
        <p:spPr>
          <a:xfrm>
            <a:off x="9878768" y="6808028"/>
            <a:ext cx="2987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 w="0"/>
                <a:solidFill>
                  <a:schemeClr val="accent1"/>
                </a:solidFill>
              </a:rPr>
              <a:t>2. BUZZER</a:t>
            </a:r>
            <a:endParaRPr lang="ko-KR" altLang="en-US" sz="2000" b="1" dirty="0">
              <a:ln w="0"/>
              <a:solidFill>
                <a:schemeClr val="accent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D748C16-8C78-91AC-0A1D-04B17A2D4640}"/>
              </a:ext>
            </a:extLst>
          </p:cNvPr>
          <p:cNvSpPr/>
          <p:nvPr/>
        </p:nvSpPr>
        <p:spPr>
          <a:xfrm>
            <a:off x="9603239" y="6626826"/>
            <a:ext cx="4224957" cy="2299519"/>
          </a:xfrm>
          <a:prstGeom prst="roundRect">
            <a:avLst/>
          </a:prstGeom>
          <a:noFill/>
          <a:ln>
            <a:solidFill>
              <a:srgbClr val="0063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D7C187-6A03-F980-089B-D41AF02BBF39}"/>
              </a:ext>
            </a:extLst>
          </p:cNvPr>
          <p:cNvSpPr txBox="1"/>
          <p:nvPr/>
        </p:nvSpPr>
        <p:spPr>
          <a:xfrm>
            <a:off x="9603238" y="7412180"/>
            <a:ext cx="4224957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defTabSz="400050" latinLnBrk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altLang="ko-KR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Humi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Value &gt; 70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이상 시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습도가 높음을 관리자에게 알림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B9F0546-4666-4929-46A3-D2B78FFD6FEA}"/>
              </a:ext>
            </a:extLst>
          </p:cNvPr>
          <p:cNvCxnSpPr/>
          <p:nvPr/>
        </p:nvCxnSpPr>
        <p:spPr>
          <a:xfrm>
            <a:off x="9878769" y="7254470"/>
            <a:ext cx="346631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Arduino, 피에조 부저 - Welcome to &quot;stemwith&quot;">
            <a:extLst>
              <a:ext uri="{FF2B5EF4-FFF2-40B4-BE49-F238E27FC236}">
                <a16:creationId xmlns:a16="http://schemas.microsoft.com/office/drawing/2014/main" id="{9E35FBEC-EBBB-9787-8175-F13C2F2A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3240" y="2528423"/>
            <a:ext cx="4224955" cy="3789041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5E68DD-BDEF-2C0A-24B0-04B003D0F55D}"/>
              </a:ext>
            </a:extLst>
          </p:cNvPr>
          <p:cNvSpPr/>
          <p:nvPr/>
        </p:nvSpPr>
        <p:spPr>
          <a:xfrm>
            <a:off x="3886204" y="2180618"/>
            <a:ext cx="4224956" cy="744445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678FCCE-2BFC-0A6A-509E-258E3F395BD1}"/>
              </a:ext>
            </a:extLst>
          </p:cNvPr>
          <p:cNvSpPr/>
          <p:nvPr/>
        </p:nvSpPr>
        <p:spPr>
          <a:xfrm>
            <a:off x="9603239" y="2180618"/>
            <a:ext cx="4224956" cy="745868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 descr="Android - 나무위키">
            <a:extLst>
              <a:ext uri="{FF2B5EF4-FFF2-40B4-BE49-F238E27FC236}">
                <a16:creationId xmlns:a16="http://schemas.microsoft.com/office/drawing/2014/main" id="{ED79928F-A850-E59D-4F5C-811E3ED1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1553" y="8945892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ndroid - 나무위키">
            <a:extLst>
              <a:ext uri="{FF2B5EF4-FFF2-40B4-BE49-F238E27FC236}">
                <a16:creationId xmlns:a16="http://schemas.microsoft.com/office/drawing/2014/main" id="{3BAC000F-F920-F83F-FCE2-3AEB774C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0662" y="9017441"/>
            <a:ext cx="471092" cy="5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4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9C0FD-CF7A-BA7D-AE95-E600EE9FC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C1B5FEB-8541-B731-FC4A-CC5C36CC7F07}"/>
              </a:ext>
            </a:extLst>
          </p:cNvPr>
          <p:cNvSpPr/>
          <p:nvPr/>
        </p:nvSpPr>
        <p:spPr>
          <a:xfrm>
            <a:off x="0" y="25403"/>
            <a:ext cx="3314700" cy="279397"/>
          </a:xfrm>
          <a:custGeom>
            <a:avLst/>
            <a:gdLst/>
            <a:ahLst/>
            <a:cxnLst/>
            <a:rect l="l" t="t" r="r" b="b"/>
            <a:pathLst>
              <a:path w="3314700" h="279397">
                <a:moveTo>
                  <a:pt x="0" y="0"/>
                </a:moveTo>
                <a:lnTo>
                  <a:pt x="3314700" y="0"/>
                </a:lnTo>
                <a:lnTo>
                  <a:pt x="3314700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21A13B0-49BC-E871-CB76-2E8609628094}"/>
              </a:ext>
            </a:extLst>
          </p:cNvPr>
          <p:cNvSpPr/>
          <p:nvPr/>
        </p:nvSpPr>
        <p:spPr>
          <a:xfrm>
            <a:off x="3327397" y="25403"/>
            <a:ext cx="14960603" cy="279397"/>
          </a:xfrm>
          <a:custGeom>
            <a:avLst/>
            <a:gdLst/>
            <a:ahLst/>
            <a:cxnLst/>
            <a:rect l="l" t="t" r="r" b="b"/>
            <a:pathLst>
              <a:path w="14960603" h="279397">
                <a:moveTo>
                  <a:pt x="0" y="0"/>
                </a:moveTo>
                <a:lnTo>
                  <a:pt x="14960603" y="0"/>
                </a:lnTo>
                <a:lnTo>
                  <a:pt x="14960603" y="279397"/>
                </a:lnTo>
                <a:lnTo>
                  <a:pt x="0" y="27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B61B9D1-0569-C3A1-38FD-C0273C3B8ECA}"/>
              </a:ext>
            </a:extLst>
          </p:cNvPr>
          <p:cNvGrpSpPr>
            <a:grpSpLocks noChangeAspect="1"/>
          </p:cNvGrpSpPr>
          <p:nvPr/>
        </p:nvGrpSpPr>
        <p:grpSpPr>
          <a:xfrm>
            <a:off x="654072" y="805634"/>
            <a:ext cx="825598" cy="492138"/>
            <a:chOff x="0" y="0"/>
            <a:chExt cx="825602" cy="49213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3697E4F-89D0-532C-1130-44BF5F3A2D02}"/>
                </a:ext>
              </a:extLst>
            </p:cNvPr>
            <p:cNvSpPr/>
            <p:nvPr/>
          </p:nvSpPr>
          <p:spPr>
            <a:xfrm>
              <a:off x="63373" y="63500"/>
              <a:ext cx="260350" cy="365252"/>
            </a:xfrm>
            <a:custGeom>
              <a:avLst/>
              <a:gdLst/>
              <a:ahLst/>
              <a:cxnLst/>
              <a:rect l="l" t="t" r="r" b="b"/>
              <a:pathLst>
                <a:path w="260350" h="365252">
                  <a:moveTo>
                    <a:pt x="130175" y="365125"/>
                  </a:moveTo>
                  <a:cubicBezTo>
                    <a:pt x="212217" y="365125"/>
                    <a:pt x="260350" y="298450"/>
                    <a:pt x="260350" y="182245"/>
                  </a:cubicBezTo>
                  <a:cubicBezTo>
                    <a:pt x="260350" y="67056"/>
                    <a:pt x="211709" y="0"/>
                    <a:pt x="130175" y="0"/>
                  </a:cubicBezTo>
                  <a:cubicBezTo>
                    <a:pt x="48768" y="0"/>
                    <a:pt x="127" y="66802"/>
                    <a:pt x="127" y="182372"/>
                  </a:cubicBezTo>
                  <a:cubicBezTo>
                    <a:pt x="0" y="298577"/>
                    <a:pt x="48260" y="365252"/>
                    <a:pt x="130175" y="365252"/>
                  </a:cubicBezTo>
                  <a:close/>
                  <a:moveTo>
                    <a:pt x="130175" y="318770"/>
                  </a:moveTo>
                  <a:cubicBezTo>
                    <a:pt x="82423" y="318770"/>
                    <a:pt x="53594" y="270764"/>
                    <a:pt x="53848" y="182372"/>
                  </a:cubicBezTo>
                  <a:cubicBezTo>
                    <a:pt x="53848" y="94107"/>
                    <a:pt x="82804" y="45974"/>
                    <a:pt x="130175" y="45974"/>
                  </a:cubicBezTo>
                  <a:cubicBezTo>
                    <a:pt x="177800" y="45974"/>
                    <a:pt x="206756" y="94107"/>
                    <a:pt x="206756" y="182372"/>
                  </a:cubicBezTo>
                  <a:cubicBezTo>
                    <a:pt x="206756" y="270891"/>
                    <a:pt x="178181" y="318770"/>
                    <a:pt x="130175" y="318770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36E1CAF-D5EB-6590-E32B-29585614C235}"/>
                </a:ext>
              </a:extLst>
            </p:cNvPr>
            <p:cNvSpPr/>
            <p:nvPr/>
          </p:nvSpPr>
          <p:spPr>
            <a:xfrm>
              <a:off x="377952" y="63500"/>
              <a:ext cx="255524" cy="364236"/>
            </a:xfrm>
            <a:custGeom>
              <a:avLst/>
              <a:gdLst/>
              <a:ahLst/>
              <a:cxnLst/>
              <a:rect l="l" t="t" r="r" b="b"/>
              <a:pathLst>
                <a:path w="255524" h="364236">
                  <a:moveTo>
                    <a:pt x="127381" y="364236"/>
                  </a:moveTo>
                  <a:cubicBezTo>
                    <a:pt x="200914" y="364236"/>
                    <a:pt x="255524" y="321183"/>
                    <a:pt x="255143" y="262128"/>
                  </a:cubicBezTo>
                  <a:cubicBezTo>
                    <a:pt x="255524" y="217170"/>
                    <a:pt x="227330" y="184531"/>
                    <a:pt x="179197" y="177800"/>
                  </a:cubicBezTo>
                  <a:lnTo>
                    <a:pt x="179197" y="175006"/>
                  </a:lnTo>
                  <a:cubicBezTo>
                    <a:pt x="217297" y="165862"/>
                    <a:pt x="242189" y="136779"/>
                    <a:pt x="241935" y="96774"/>
                  </a:cubicBezTo>
                  <a:cubicBezTo>
                    <a:pt x="242189" y="44196"/>
                    <a:pt x="198247" y="0"/>
                    <a:pt x="128651" y="0"/>
                  </a:cubicBezTo>
                  <a:cubicBezTo>
                    <a:pt x="62357" y="0"/>
                    <a:pt x="9144" y="39243"/>
                    <a:pt x="7493" y="96901"/>
                  </a:cubicBezTo>
                  <a:lnTo>
                    <a:pt x="59436" y="96901"/>
                  </a:lnTo>
                  <a:cubicBezTo>
                    <a:pt x="60833" y="64897"/>
                    <a:pt x="92456" y="45085"/>
                    <a:pt x="128143" y="45085"/>
                  </a:cubicBezTo>
                  <a:cubicBezTo>
                    <a:pt x="165481" y="45085"/>
                    <a:pt x="189738" y="66929"/>
                    <a:pt x="189738" y="99441"/>
                  </a:cubicBezTo>
                  <a:cubicBezTo>
                    <a:pt x="189738" y="133350"/>
                    <a:pt x="161544" y="155829"/>
                    <a:pt x="121031" y="155829"/>
                  </a:cubicBezTo>
                  <a:lnTo>
                    <a:pt x="90805" y="155829"/>
                  </a:lnTo>
                  <a:lnTo>
                    <a:pt x="90805" y="199771"/>
                  </a:lnTo>
                  <a:lnTo>
                    <a:pt x="120904" y="199771"/>
                  </a:lnTo>
                  <a:cubicBezTo>
                    <a:pt x="171831" y="199771"/>
                    <a:pt x="200914" y="224917"/>
                    <a:pt x="200660" y="259969"/>
                  </a:cubicBezTo>
                  <a:cubicBezTo>
                    <a:pt x="200787" y="294259"/>
                    <a:pt x="169672" y="317627"/>
                    <a:pt x="126746" y="317627"/>
                  </a:cubicBezTo>
                  <a:cubicBezTo>
                    <a:pt x="87249" y="317627"/>
                    <a:pt x="56261" y="297688"/>
                    <a:pt x="54356" y="266573"/>
                  </a:cubicBezTo>
                  <a:lnTo>
                    <a:pt x="0" y="266573"/>
                  </a:lnTo>
                  <a:cubicBezTo>
                    <a:pt x="1905" y="324612"/>
                    <a:pt x="54229" y="364109"/>
                    <a:pt x="127381" y="364109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D413941-F5EC-533E-3DDB-E91CBE2161EF}"/>
                </a:ext>
              </a:extLst>
            </p:cNvPr>
            <p:cNvSpPr/>
            <p:nvPr/>
          </p:nvSpPr>
          <p:spPr>
            <a:xfrm>
              <a:off x="692277" y="356870"/>
              <a:ext cx="69850" cy="69342"/>
            </a:xfrm>
            <a:custGeom>
              <a:avLst/>
              <a:gdLst/>
              <a:ahLst/>
              <a:cxnLst/>
              <a:rect l="l" t="t" r="r" b="b"/>
              <a:pathLst>
                <a:path w="69850" h="69342">
                  <a:moveTo>
                    <a:pt x="35179" y="69342"/>
                  </a:moveTo>
                  <a:cubicBezTo>
                    <a:pt x="53848" y="69342"/>
                    <a:pt x="69850" y="53721"/>
                    <a:pt x="69850" y="34671"/>
                  </a:cubicBezTo>
                  <a:cubicBezTo>
                    <a:pt x="69850" y="15621"/>
                    <a:pt x="53975" y="0"/>
                    <a:pt x="35179" y="0"/>
                  </a:cubicBezTo>
                  <a:cubicBezTo>
                    <a:pt x="16002" y="0"/>
                    <a:pt x="0" y="15621"/>
                    <a:pt x="381" y="34671"/>
                  </a:cubicBezTo>
                  <a:cubicBezTo>
                    <a:pt x="0" y="53721"/>
                    <a:pt x="16002" y="69342"/>
                    <a:pt x="35179" y="69342"/>
                  </a:cubicBezTo>
                  <a:close/>
                </a:path>
              </a:pathLst>
            </a:custGeom>
            <a:solidFill>
              <a:srgbClr val="AACBE9"/>
            </a:solidFill>
          </p:spPr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03B0978-E7A5-8ED3-8A5C-FDB02C04DF8F}"/>
              </a:ext>
            </a:extLst>
          </p:cNvPr>
          <p:cNvGrpSpPr>
            <a:grpSpLocks noChangeAspect="1"/>
          </p:cNvGrpSpPr>
          <p:nvPr/>
        </p:nvGrpSpPr>
        <p:grpSpPr>
          <a:xfrm>
            <a:off x="3315452" y="1208389"/>
            <a:ext cx="14306426" cy="14288"/>
            <a:chOff x="0" y="0"/>
            <a:chExt cx="14306423" cy="1428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1083C87-3ACC-22B5-A557-24D4B2ADF692}"/>
                </a:ext>
              </a:extLst>
            </p:cNvPr>
            <p:cNvSpPr/>
            <p:nvPr/>
          </p:nvSpPr>
          <p:spPr>
            <a:xfrm>
              <a:off x="0" y="0"/>
              <a:ext cx="14306423" cy="14224"/>
            </a:xfrm>
            <a:custGeom>
              <a:avLst/>
              <a:gdLst/>
              <a:ahLst/>
              <a:cxnLst/>
              <a:rect l="l" t="t" r="r" b="b"/>
              <a:pathLst>
                <a:path w="14306423" h="14224">
                  <a:moveTo>
                    <a:pt x="0" y="0"/>
                  </a:moveTo>
                  <a:lnTo>
                    <a:pt x="14306423" y="0"/>
                  </a:lnTo>
                  <a:lnTo>
                    <a:pt x="14306423" y="14224"/>
                  </a:lnTo>
                  <a:lnTo>
                    <a:pt x="0" y="14224"/>
                  </a:lnTo>
                  <a:close/>
                </a:path>
              </a:pathLst>
            </a:custGeom>
            <a:solidFill>
              <a:srgbClr val="BCCBD9"/>
            </a:solidFill>
          </p:spPr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A2155F1-AD24-0886-1A99-A14812264B5A}"/>
              </a:ext>
            </a:extLst>
          </p:cNvPr>
          <p:cNvGrpSpPr>
            <a:grpSpLocks noChangeAspect="1"/>
          </p:cNvGrpSpPr>
          <p:nvPr/>
        </p:nvGrpSpPr>
        <p:grpSpPr>
          <a:xfrm>
            <a:off x="664997" y="1373724"/>
            <a:ext cx="2079946" cy="579596"/>
            <a:chOff x="0" y="0"/>
            <a:chExt cx="2079942" cy="57959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2B3B43B-8C87-3B94-4AA3-4391A7CD8664}"/>
                </a:ext>
              </a:extLst>
            </p:cNvPr>
            <p:cNvSpPr/>
            <p:nvPr/>
          </p:nvSpPr>
          <p:spPr>
            <a:xfrm>
              <a:off x="63500" y="63500"/>
              <a:ext cx="466979" cy="452628"/>
            </a:xfrm>
            <a:custGeom>
              <a:avLst/>
              <a:gdLst/>
              <a:ahLst/>
              <a:cxnLst/>
              <a:rect l="l" t="t" r="r" b="b"/>
              <a:pathLst>
                <a:path w="466979" h="452628">
                  <a:moveTo>
                    <a:pt x="466852" y="95885"/>
                  </a:moveTo>
                  <a:lnTo>
                    <a:pt x="403352" y="95885"/>
                  </a:lnTo>
                  <a:lnTo>
                    <a:pt x="403352" y="0"/>
                  </a:lnTo>
                  <a:lnTo>
                    <a:pt x="350901" y="0"/>
                  </a:lnTo>
                  <a:lnTo>
                    <a:pt x="350901" y="270256"/>
                  </a:lnTo>
                  <a:lnTo>
                    <a:pt x="403352" y="270256"/>
                  </a:lnTo>
                  <a:lnTo>
                    <a:pt x="403352" y="145796"/>
                  </a:lnTo>
                  <a:lnTo>
                    <a:pt x="466979" y="145796"/>
                  </a:lnTo>
                  <a:close/>
                  <a:moveTo>
                    <a:pt x="149352" y="164211"/>
                  </a:moveTo>
                  <a:lnTo>
                    <a:pt x="279781" y="253238"/>
                  </a:lnTo>
                  <a:lnTo>
                    <a:pt x="307848" y="213995"/>
                  </a:lnTo>
                  <a:lnTo>
                    <a:pt x="169037" y="120777"/>
                  </a:lnTo>
                  <a:cubicBezTo>
                    <a:pt x="175387" y="100584"/>
                    <a:pt x="179578" y="79502"/>
                    <a:pt x="180213" y="56642"/>
                  </a:cubicBezTo>
                  <a:lnTo>
                    <a:pt x="294640" y="56642"/>
                  </a:lnTo>
                  <a:lnTo>
                    <a:pt x="294640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2428" y="139446"/>
                    <a:pt x="75819" y="198247"/>
                    <a:pt x="0" y="209296"/>
                  </a:cubicBezTo>
                  <a:lnTo>
                    <a:pt x="0" y="257048"/>
                  </a:lnTo>
                  <a:cubicBezTo>
                    <a:pt x="65659" y="250190"/>
                    <a:pt x="118237" y="215773"/>
                    <a:pt x="149479" y="164338"/>
                  </a:cubicBezTo>
                  <a:close/>
                  <a:moveTo>
                    <a:pt x="20701" y="340741"/>
                  </a:moveTo>
                  <a:lnTo>
                    <a:pt x="350266" y="340741"/>
                  </a:lnTo>
                  <a:lnTo>
                    <a:pt x="350266" y="452628"/>
                  </a:lnTo>
                  <a:lnTo>
                    <a:pt x="403225" y="452628"/>
                  </a:lnTo>
                  <a:lnTo>
                    <a:pt x="403225" y="295148"/>
                  </a:lnTo>
                  <a:lnTo>
                    <a:pt x="20701" y="295148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0594BAE-FB6A-86A3-0883-3039A366D0FF}"/>
                </a:ext>
              </a:extLst>
            </p:cNvPr>
            <p:cNvSpPr/>
            <p:nvPr/>
          </p:nvSpPr>
          <p:spPr>
            <a:xfrm>
              <a:off x="571246" y="63500"/>
              <a:ext cx="421894" cy="446786"/>
            </a:xfrm>
            <a:custGeom>
              <a:avLst/>
              <a:gdLst/>
              <a:ahLst/>
              <a:cxnLst/>
              <a:rect l="l" t="t" r="r" b="b"/>
              <a:pathLst>
                <a:path w="421894" h="446786">
                  <a:moveTo>
                    <a:pt x="369316" y="0"/>
                  </a:moveTo>
                  <a:lnTo>
                    <a:pt x="369316" y="90678"/>
                  </a:lnTo>
                  <a:lnTo>
                    <a:pt x="276098" y="90678"/>
                  </a:lnTo>
                  <a:cubicBezTo>
                    <a:pt x="263398" y="39243"/>
                    <a:pt x="212979" y="5334"/>
                    <a:pt x="139954" y="5334"/>
                  </a:cubicBezTo>
                  <a:cubicBezTo>
                    <a:pt x="54102" y="5334"/>
                    <a:pt x="0" y="51435"/>
                    <a:pt x="0" y="117221"/>
                  </a:cubicBezTo>
                  <a:cubicBezTo>
                    <a:pt x="0" y="183007"/>
                    <a:pt x="54102" y="229108"/>
                    <a:pt x="139954" y="229108"/>
                  </a:cubicBezTo>
                  <a:cubicBezTo>
                    <a:pt x="215265" y="229108"/>
                    <a:pt x="266065" y="193040"/>
                    <a:pt x="277241" y="139573"/>
                  </a:cubicBezTo>
                  <a:lnTo>
                    <a:pt x="369443" y="139573"/>
                  </a:lnTo>
                  <a:lnTo>
                    <a:pt x="369443" y="232283"/>
                  </a:lnTo>
                  <a:lnTo>
                    <a:pt x="421894" y="232283"/>
                  </a:lnTo>
                  <a:lnTo>
                    <a:pt x="421894" y="0"/>
                  </a:lnTo>
                  <a:close/>
                  <a:moveTo>
                    <a:pt x="139827" y="185547"/>
                  </a:moveTo>
                  <a:cubicBezTo>
                    <a:pt x="87884" y="185547"/>
                    <a:pt x="52324" y="159639"/>
                    <a:pt x="52324" y="117221"/>
                  </a:cubicBezTo>
                  <a:cubicBezTo>
                    <a:pt x="52324" y="74803"/>
                    <a:pt x="87884" y="48895"/>
                    <a:pt x="139827" y="48895"/>
                  </a:cubicBezTo>
                  <a:cubicBezTo>
                    <a:pt x="191770" y="48895"/>
                    <a:pt x="226695" y="74803"/>
                    <a:pt x="226695" y="117221"/>
                  </a:cubicBezTo>
                  <a:cubicBezTo>
                    <a:pt x="226695" y="159639"/>
                    <a:pt x="191770" y="185547"/>
                    <a:pt x="139827" y="185547"/>
                  </a:cubicBezTo>
                  <a:close/>
                  <a:moveTo>
                    <a:pt x="369824" y="304673"/>
                  </a:moveTo>
                  <a:lnTo>
                    <a:pt x="93218" y="304673"/>
                  </a:lnTo>
                  <a:lnTo>
                    <a:pt x="93218" y="257048"/>
                  </a:lnTo>
                  <a:lnTo>
                    <a:pt x="41783" y="257048"/>
                  </a:lnTo>
                  <a:lnTo>
                    <a:pt x="41783" y="446786"/>
                  </a:lnTo>
                  <a:lnTo>
                    <a:pt x="421767" y="446786"/>
                  </a:lnTo>
                  <a:lnTo>
                    <a:pt x="421767" y="257048"/>
                  </a:lnTo>
                  <a:lnTo>
                    <a:pt x="369824" y="257048"/>
                  </a:lnTo>
                  <a:close/>
                  <a:moveTo>
                    <a:pt x="93218" y="403860"/>
                  </a:moveTo>
                  <a:lnTo>
                    <a:pt x="93218" y="346583"/>
                  </a:lnTo>
                  <a:lnTo>
                    <a:pt x="369824" y="346583"/>
                  </a:lnTo>
                  <a:lnTo>
                    <a:pt x="369824" y="403860"/>
                  </a:ln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DE7F7F9-96E1-51AE-07AB-EA606877DB55}"/>
                </a:ext>
              </a:extLst>
            </p:cNvPr>
            <p:cNvSpPr/>
            <p:nvPr/>
          </p:nvSpPr>
          <p:spPr>
            <a:xfrm>
              <a:off x="1076833" y="63500"/>
              <a:ext cx="473202" cy="452628"/>
            </a:xfrm>
            <a:custGeom>
              <a:avLst/>
              <a:gdLst/>
              <a:ahLst/>
              <a:cxnLst/>
              <a:rect l="l" t="t" r="r" b="b"/>
              <a:pathLst>
                <a:path w="473202" h="452628">
                  <a:moveTo>
                    <a:pt x="473202" y="179070"/>
                  </a:moveTo>
                  <a:lnTo>
                    <a:pt x="410718" y="179070"/>
                  </a:lnTo>
                  <a:lnTo>
                    <a:pt x="410718" y="0"/>
                  </a:lnTo>
                  <a:lnTo>
                    <a:pt x="358267" y="0"/>
                  </a:lnTo>
                  <a:lnTo>
                    <a:pt x="358267" y="452628"/>
                  </a:lnTo>
                  <a:lnTo>
                    <a:pt x="410718" y="452628"/>
                  </a:lnTo>
                  <a:lnTo>
                    <a:pt x="410718" y="229489"/>
                  </a:lnTo>
                  <a:lnTo>
                    <a:pt x="473202" y="229489"/>
                  </a:lnTo>
                  <a:close/>
                  <a:moveTo>
                    <a:pt x="222504" y="305689"/>
                  </a:moveTo>
                  <a:lnTo>
                    <a:pt x="275463" y="305689"/>
                  </a:lnTo>
                  <a:lnTo>
                    <a:pt x="275463" y="17526"/>
                  </a:lnTo>
                  <a:lnTo>
                    <a:pt x="16383" y="17526"/>
                  </a:lnTo>
                  <a:lnTo>
                    <a:pt x="16383" y="66294"/>
                  </a:lnTo>
                  <a:lnTo>
                    <a:pt x="222504" y="66294"/>
                  </a:lnTo>
                  <a:close/>
                  <a:moveTo>
                    <a:pt x="131826" y="376174"/>
                  </a:moveTo>
                  <a:lnTo>
                    <a:pt x="131826" y="184404"/>
                  </a:lnTo>
                  <a:lnTo>
                    <a:pt x="78994" y="184404"/>
                  </a:lnTo>
                  <a:lnTo>
                    <a:pt x="78994" y="376301"/>
                  </a:lnTo>
                  <a:lnTo>
                    <a:pt x="0" y="376301"/>
                  </a:lnTo>
                  <a:lnTo>
                    <a:pt x="0" y="425577"/>
                  </a:lnTo>
                  <a:lnTo>
                    <a:pt x="172720" y="425577"/>
                  </a:lnTo>
                  <a:cubicBezTo>
                    <a:pt x="234696" y="425577"/>
                    <a:pt x="288290" y="419735"/>
                    <a:pt x="320548" y="406527"/>
                  </a:cubicBezTo>
                  <a:lnTo>
                    <a:pt x="320548" y="357251"/>
                  </a:lnTo>
                  <a:cubicBezTo>
                    <a:pt x="288163" y="370967"/>
                    <a:pt x="233045" y="376301"/>
                    <a:pt x="172212" y="376301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60200DC-9FD1-C3B2-573C-4DAC3D73C56E}"/>
                </a:ext>
              </a:extLst>
            </p:cNvPr>
            <p:cNvSpPr/>
            <p:nvPr/>
          </p:nvSpPr>
          <p:spPr>
            <a:xfrm>
              <a:off x="1595628" y="63500"/>
              <a:ext cx="420751" cy="452628"/>
            </a:xfrm>
            <a:custGeom>
              <a:avLst/>
              <a:gdLst/>
              <a:ahLst/>
              <a:cxnLst/>
              <a:rect l="l" t="t" r="r" b="b"/>
              <a:pathLst>
                <a:path w="420751" h="452628">
                  <a:moveTo>
                    <a:pt x="276606" y="85344"/>
                  </a:moveTo>
                  <a:lnTo>
                    <a:pt x="276606" y="130937"/>
                  </a:lnTo>
                  <a:lnTo>
                    <a:pt x="364617" y="130937"/>
                  </a:lnTo>
                  <a:lnTo>
                    <a:pt x="364617" y="254381"/>
                  </a:lnTo>
                  <a:lnTo>
                    <a:pt x="417068" y="254381"/>
                  </a:lnTo>
                  <a:lnTo>
                    <a:pt x="417068" y="0"/>
                  </a:lnTo>
                  <a:lnTo>
                    <a:pt x="364617" y="0"/>
                  </a:lnTo>
                  <a:lnTo>
                    <a:pt x="364617" y="85344"/>
                  </a:lnTo>
                  <a:close/>
                  <a:moveTo>
                    <a:pt x="150495" y="151638"/>
                  </a:moveTo>
                  <a:lnTo>
                    <a:pt x="283464" y="236982"/>
                  </a:lnTo>
                  <a:lnTo>
                    <a:pt x="309372" y="197739"/>
                  </a:lnTo>
                  <a:lnTo>
                    <a:pt x="170053" y="109728"/>
                  </a:lnTo>
                  <a:cubicBezTo>
                    <a:pt x="175387" y="92710"/>
                    <a:pt x="179070" y="75311"/>
                    <a:pt x="180086" y="56769"/>
                  </a:cubicBezTo>
                  <a:lnTo>
                    <a:pt x="294513" y="56769"/>
                  </a:lnTo>
                  <a:lnTo>
                    <a:pt x="294513" y="11684"/>
                  </a:lnTo>
                  <a:lnTo>
                    <a:pt x="5842" y="11684"/>
                  </a:lnTo>
                  <a:lnTo>
                    <a:pt x="5842" y="56769"/>
                  </a:lnTo>
                  <a:lnTo>
                    <a:pt x="127762" y="56769"/>
                  </a:lnTo>
                  <a:cubicBezTo>
                    <a:pt x="121412" y="130429"/>
                    <a:pt x="74803" y="184023"/>
                    <a:pt x="0" y="194056"/>
                  </a:cubicBezTo>
                  <a:lnTo>
                    <a:pt x="0" y="241173"/>
                  </a:lnTo>
                  <a:cubicBezTo>
                    <a:pt x="66802" y="234823"/>
                    <a:pt x="119253" y="200914"/>
                    <a:pt x="150495" y="151638"/>
                  </a:cubicBezTo>
                  <a:close/>
                  <a:moveTo>
                    <a:pt x="225171" y="269240"/>
                  </a:moveTo>
                  <a:cubicBezTo>
                    <a:pt x="115443" y="269240"/>
                    <a:pt x="29591" y="294640"/>
                    <a:pt x="29591" y="360934"/>
                  </a:cubicBezTo>
                  <a:cubicBezTo>
                    <a:pt x="29591" y="427228"/>
                    <a:pt x="115443" y="452628"/>
                    <a:pt x="225171" y="452628"/>
                  </a:cubicBezTo>
                  <a:cubicBezTo>
                    <a:pt x="334899" y="452628"/>
                    <a:pt x="420751" y="427228"/>
                    <a:pt x="420751" y="360934"/>
                  </a:cubicBezTo>
                  <a:cubicBezTo>
                    <a:pt x="420751" y="294640"/>
                    <a:pt x="334899" y="269240"/>
                    <a:pt x="225171" y="269240"/>
                  </a:cubicBezTo>
                  <a:close/>
                  <a:moveTo>
                    <a:pt x="225171" y="409702"/>
                  </a:moveTo>
                  <a:cubicBezTo>
                    <a:pt x="147320" y="409702"/>
                    <a:pt x="85217" y="394335"/>
                    <a:pt x="85217" y="360934"/>
                  </a:cubicBezTo>
                  <a:cubicBezTo>
                    <a:pt x="85217" y="327533"/>
                    <a:pt x="147193" y="312166"/>
                    <a:pt x="225171" y="312166"/>
                  </a:cubicBezTo>
                  <a:cubicBezTo>
                    <a:pt x="303149" y="312166"/>
                    <a:pt x="365125" y="327533"/>
                    <a:pt x="365125" y="360934"/>
                  </a:cubicBezTo>
                  <a:cubicBezTo>
                    <a:pt x="365125" y="394335"/>
                    <a:pt x="303149" y="409702"/>
                    <a:pt x="225171" y="409702"/>
                  </a:cubicBezTo>
                  <a:close/>
                </a:path>
              </a:pathLst>
            </a:custGeom>
            <a:solidFill>
              <a:srgbClr val="0063BA"/>
            </a:solidFill>
          </p:spPr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28D87483-4702-857C-4A12-C43B9CC2AEA4}"/>
              </a:ext>
            </a:extLst>
          </p:cNvPr>
          <p:cNvGrpSpPr>
            <a:grpSpLocks noChangeAspect="1"/>
          </p:cNvGrpSpPr>
          <p:nvPr/>
        </p:nvGrpSpPr>
        <p:grpSpPr>
          <a:xfrm>
            <a:off x="3291011" y="862908"/>
            <a:ext cx="3108141" cy="337537"/>
            <a:chOff x="0" y="0"/>
            <a:chExt cx="3108134" cy="337541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2775CCB4-FE88-E87C-A0B4-FFCC17B6959C}"/>
                </a:ext>
              </a:extLst>
            </p:cNvPr>
            <p:cNvSpPr/>
            <p:nvPr/>
          </p:nvSpPr>
          <p:spPr>
            <a:xfrm>
              <a:off x="63500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0"/>
                  </a:moveTo>
                  <a:lnTo>
                    <a:pt x="0" y="200787"/>
                  </a:lnTo>
                  <a:lnTo>
                    <a:pt x="61722" y="200787"/>
                  </a:lnTo>
                  <a:lnTo>
                    <a:pt x="61722" y="181229"/>
                  </a:lnTo>
                  <a:lnTo>
                    <a:pt x="22352" y="181229"/>
                  </a:lnTo>
                  <a:lnTo>
                    <a:pt x="22352" y="19558"/>
                  </a:lnTo>
                  <a:lnTo>
                    <a:pt x="61722" y="19558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A685A242-BE53-B8F6-218A-03D98B7A1B45}"/>
                </a:ext>
              </a:extLst>
            </p:cNvPr>
            <p:cNvSpPr/>
            <p:nvPr/>
          </p:nvSpPr>
          <p:spPr>
            <a:xfrm>
              <a:off x="150622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D6BCA580-2907-D564-181D-A3AA0C05F3C4}"/>
                </a:ext>
              </a:extLst>
            </p:cNvPr>
            <p:cNvSpPr/>
            <p:nvPr/>
          </p:nvSpPr>
          <p:spPr>
            <a:xfrm>
              <a:off x="211836" y="127000"/>
              <a:ext cx="118745" cy="131953"/>
            </a:xfrm>
            <a:custGeom>
              <a:avLst/>
              <a:gdLst/>
              <a:ahLst/>
              <a:cxnLst/>
              <a:rect l="l" t="t" r="r" b="b"/>
              <a:pathLst>
                <a:path w="118745" h="131953">
                  <a:moveTo>
                    <a:pt x="0" y="3175"/>
                  </a:moveTo>
                  <a:lnTo>
                    <a:pt x="0" y="131953"/>
                  </a:lnTo>
                  <a:lnTo>
                    <a:pt x="23241" y="131953"/>
                  </a:lnTo>
                  <a:lnTo>
                    <a:pt x="23241" y="65278"/>
                  </a:lnTo>
                  <a:cubicBezTo>
                    <a:pt x="23241" y="41402"/>
                    <a:pt x="39497" y="20193"/>
                    <a:pt x="61976" y="20193"/>
                  </a:cubicBezTo>
                  <a:cubicBezTo>
                    <a:pt x="82931" y="20193"/>
                    <a:pt x="95504" y="34417"/>
                    <a:pt x="95504" y="60452"/>
                  </a:cubicBezTo>
                  <a:lnTo>
                    <a:pt x="95504" y="131826"/>
                  </a:lnTo>
                  <a:lnTo>
                    <a:pt x="118745" y="131826"/>
                  </a:lnTo>
                  <a:lnTo>
                    <a:pt x="118745" y="56515"/>
                  </a:lnTo>
                  <a:cubicBezTo>
                    <a:pt x="118745" y="21844"/>
                    <a:pt x="97409" y="0"/>
                    <a:pt x="66929" y="0"/>
                  </a:cubicBezTo>
                  <a:cubicBezTo>
                    <a:pt x="43307" y="0"/>
                    <a:pt x="28702" y="13335"/>
                    <a:pt x="23241" y="22733"/>
                  </a:cubicBezTo>
                  <a:lnTo>
                    <a:pt x="23241" y="317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F7A79822-C49C-B7D0-C117-DC37B07528D2}"/>
                </a:ext>
              </a:extLst>
            </p:cNvPr>
            <p:cNvSpPr/>
            <p:nvPr/>
          </p:nvSpPr>
          <p:spPr>
            <a:xfrm>
              <a:off x="350647" y="90932"/>
              <a:ext cx="80391" cy="168021"/>
            </a:xfrm>
            <a:custGeom>
              <a:avLst/>
              <a:gdLst/>
              <a:ahLst/>
              <a:cxnLst/>
              <a:rect l="l" t="t" r="r" b="b"/>
              <a:pathLst>
                <a:path w="80391" h="168021">
                  <a:moveTo>
                    <a:pt x="80391" y="39243"/>
                  </a:moveTo>
                  <a:lnTo>
                    <a:pt x="51689" y="39243"/>
                  </a:lnTo>
                  <a:lnTo>
                    <a:pt x="51689" y="0"/>
                  </a:lnTo>
                  <a:lnTo>
                    <a:pt x="28575" y="0"/>
                  </a:lnTo>
                  <a:lnTo>
                    <a:pt x="28575" y="39243"/>
                  </a:lnTo>
                  <a:lnTo>
                    <a:pt x="0" y="39243"/>
                  </a:lnTo>
                  <a:lnTo>
                    <a:pt x="0" y="59690"/>
                  </a:lnTo>
                  <a:lnTo>
                    <a:pt x="28575" y="59690"/>
                  </a:lnTo>
                  <a:lnTo>
                    <a:pt x="28575" y="168021"/>
                  </a:lnTo>
                  <a:lnTo>
                    <a:pt x="51816" y="168021"/>
                  </a:lnTo>
                  <a:lnTo>
                    <a:pt x="51816" y="59690"/>
                  </a:lnTo>
                  <a:lnTo>
                    <a:pt x="80391" y="5969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A1694F92-A345-42B8-3BEB-6E61203FC9F0}"/>
                </a:ext>
              </a:extLst>
            </p:cNvPr>
            <p:cNvSpPr/>
            <p:nvPr/>
          </p:nvSpPr>
          <p:spPr>
            <a:xfrm>
              <a:off x="448183" y="127127"/>
              <a:ext cx="129032" cy="135128"/>
            </a:xfrm>
            <a:custGeom>
              <a:avLst/>
              <a:gdLst/>
              <a:ahLst/>
              <a:cxnLst/>
              <a:rect l="l" t="t" r="r" b="b"/>
              <a:pathLst>
                <a:path w="129032" h="135128">
                  <a:moveTo>
                    <a:pt x="64516" y="135001"/>
                  </a:moveTo>
                  <a:cubicBezTo>
                    <a:pt x="93980" y="135001"/>
                    <a:pt x="117221" y="118999"/>
                    <a:pt x="124206" y="96774"/>
                  </a:cubicBezTo>
                  <a:lnTo>
                    <a:pt x="100584" y="96774"/>
                  </a:lnTo>
                  <a:cubicBezTo>
                    <a:pt x="95885" y="107315"/>
                    <a:pt x="82169" y="115443"/>
                    <a:pt x="64516" y="115443"/>
                  </a:cubicBezTo>
                  <a:cubicBezTo>
                    <a:pt x="41529" y="115443"/>
                    <a:pt x="25527" y="99060"/>
                    <a:pt x="23114" y="76962"/>
                  </a:cubicBezTo>
                  <a:lnTo>
                    <a:pt x="128524" y="76962"/>
                  </a:lnTo>
                  <a:cubicBezTo>
                    <a:pt x="129032" y="73787"/>
                    <a:pt x="129032" y="70485"/>
                    <a:pt x="129032" y="67564"/>
                  </a:cubicBezTo>
                  <a:cubicBezTo>
                    <a:pt x="129032" y="28829"/>
                    <a:pt x="102235" y="0"/>
                    <a:pt x="64643" y="0"/>
                  </a:cubicBezTo>
                  <a:cubicBezTo>
                    <a:pt x="27051" y="0"/>
                    <a:pt x="0" y="28829"/>
                    <a:pt x="0" y="67564"/>
                  </a:cubicBezTo>
                  <a:cubicBezTo>
                    <a:pt x="0" y="106299"/>
                    <a:pt x="27051" y="135128"/>
                    <a:pt x="64643" y="135128"/>
                  </a:cubicBezTo>
                  <a:close/>
                  <a:moveTo>
                    <a:pt x="106172" y="58039"/>
                  </a:moveTo>
                  <a:lnTo>
                    <a:pt x="23114" y="58039"/>
                  </a:lnTo>
                  <a:cubicBezTo>
                    <a:pt x="25654" y="35687"/>
                    <a:pt x="41402" y="19558"/>
                    <a:pt x="64516" y="19558"/>
                  </a:cubicBezTo>
                  <a:cubicBezTo>
                    <a:pt x="87630" y="19558"/>
                    <a:pt x="103505" y="35560"/>
                    <a:pt x="106172" y="5803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619224E9-5B12-D944-40EC-57333C279CEC}"/>
                </a:ext>
              </a:extLst>
            </p:cNvPr>
            <p:cNvSpPr/>
            <p:nvPr/>
          </p:nvSpPr>
          <p:spPr>
            <a:xfrm>
              <a:off x="606552" y="72898"/>
              <a:ext cx="23241" cy="186055"/>
            </a:xfrm>
            <a:custGeom>
              <a:avLst/>
              <a:gdLst/>
              <a:ahLst/>
              <a:cxnLst/>
              <a:rect l="l" t="t" r="r" b="b"/>
              <a:pathLst>
                <a:path w="23241" h="186055">
                  <a:moveTo>
                    <a:pt x="23241" y="186055"/>
                  </a:moveTo>
                  <a:lnTo>
                    <a:pt x="23241" y="0"/>
                  </a:lnTo>
                  <a:lnTo>
                    <a:pt x="0" y="0"/>
                  </a:lnTo>
                  <a:lnTo>
                    <a:pt x="0" y="18605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87B8809B-D616-4FE6-B844-A8B6570F7DE9}"/>
                </a:ext>
              </a:extLst>
            </p:cNvPr>
            <p:cNvSpPr/>
            <p:nvPr/>
          </p:nvSpPr>
          <p:spPr>
            <a:xfrm>
              <a:off x="654177" y="66929"/>
              <a:ext cx="61722" cy="200787"/>
            </a:xfrm>
            <a:custGeom>
              <a:avLst/>
              <a:gdLst/>
              <a:ahLst/>
              <a:cxnLst/>
              <a:rect l="l" t="t" r="r" b="b"/>
              <a:pathLst>
                <a:path w="61722" h="200787">
                  <a:moveTo>
                    <a:pt x="0" y="200787"/>
                  </a:moveTo>
                  <a:lnTo>
                    <a:pt x="61722" y="200787"/>
                  </a:lnTo>
                  <a:lnTo>
                    <a:pt x="61722" y="0"/>
                  </a:lnTo>
                  <a:lnTo>
                    <a:pt x="0" y="0"/>
                  </a:lnTo>
                  <a:lnTo>
                    <a:pt x="0" y="19558"/>
                  </a:lnTo>
                  <a:lnTo>
                    <a:pt x="39370" y="19558"/>
                  </a:lnTo>
                  <a:lnTo>
                    <a:pt x="39370" y="181229"/>
                  </a:lnTo>
                  <a:lnTo>
                    <a:pt x="0" y="181229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718E0A1-1D30-B18F-8B55-F2413A106C94}"/>
                </a:ext>
              </a:extLst>
            </p:cNvPr>
            <p:cNvSpPr/>
            <p:nvPr/>
          </p:nvSpPr>
          <p:spPr>
            <a:xfrm>
              <a:off x="806704" y="71374"/>
              <a:ext cx="190754" cy="192405"/>
            </a:xfrm>
            <a:custGeom>
              <a:avLst/>
              <a:gdLst/>
              <a:ahLst/>
              <a:cxnLst/>
              <a:rect l="l" t="t" r="r" b="b"/>
              <a:pathLst>
                <a:path w="190754" h="192405">
                  <a:moveTo>
                    <a:pt x="181991" y="0"/>
                  </a:moveTo>
                  <a:lnTo>
                    <a:pt x="160782" y="0"/>
                  </a:lnTo>
                  <a:lnTo>
                    <a:pt x="160782" y="134239"/>
                  </a:lnTo>
                  <a:lnTo>
                    <a:pt x="181991" y="134239"/>
                  </a:lnTo>
                  <a:close/>
                  <a:moveTo>
                    <a:pt x="44831" y="116586"/>
                  </a:moveTo>
                  <a:cubicBezTo>
                    <a:pt x="71882" y="116586"/>
                    <a:pt x="87122" y="97409"/>
                    <a:pt x="89154" y="66421"/>
                  </a:cubicBezTo>
                  <a:lnTo>
                    <a:pt x="114427" y="66421"/>
                  </a:lnTo>
                  <a:lnTo>
                    <a:pt x="114427" y="115062"/>
                  </a:lnTo>
                  <a:lnTo>
                    <a:pt x="135382" y="115062"/>
                  </a:lnTo>
                  <a:lnTo>
                    <a:pt x="135382" y="1143"/>
                  </a:lnTo>
                  <a:lnTo>
                    <a:pt x="114427" y="1143"/>
                  </a:lnTo>
                  <a:lnTo>
                    <a:pt x="114427" y="45974"/>
                  </a:lnTo>
                  <a:lnTo>
                    <a:pt x="88519" y="45974"/>
                  </a:lnTo>
                  <a:cubicBezTo>
                    <a:pt x="84963" y="18923"/>
                    <a:pt x="70104" y="2540"/>
                    <a:pt x="44831" y="2540"/>
                  </a:cubicBezTo>
                  <a:cubicBezTo>
                    <a:pt x="15621" y="2540"/>
                    <a:pt x="0" y="24384"/>
                    <a:pt x="0" y="59563"/>
                  </a:cubicBezTo>
                  <a:cubicBezTo>
                    <a:pt x="0" y="94742"/>
                    <a:pt x="15748" y="116713"/>
                    <a:pt x="44831" y="116713"/>
                  </a:cubicBezTo>
                  <a:close/>
                  <a:moveTo>
                    <a:pt x="44831" y="21082"/>
                  </a:moveTo>
                  <a:cubicBezTo>
                    <a:pt x="59944" y="21082"/>
                    <a:pt x="68453" y="34417"/>
                    <a:pt x="68453" y="59309"/>
                  </a:cubicBezTo>
                  <a:cubicBezTo>
                    <a:pt x="68453" y="84201"/>
                    <a:pt x="59944" y="97790"/>
                    <a:pt x="44831" y="97790"/>
                  </a:cubicBezTo>
                  <a:cubicBezTo>
                    <a:pt x="29464" y="97790"/>
                    <a:pt x="20955" y="84328"/>
                    <a:pt x="20955" y="59309"/>
                  </a:cubicBezTo>
                  <a:cubicBezTo>
                    <a:pt x="20955" y="34290"/>
                    <a:pt x="29464" y="21082"/>
                    <a:pt x="44831" y="21082"/>
                  </a:cubicBezTo>
                  <a:close/>
                  <a:moveTo>
                    <a:pt x="190754" y="172720"/>
                  </a:moveTo>
                  <a:lnTo>
                    <a:pt x="108966" y="141605"/>
                  </a:lnTo>
                  <a:cubicBezTo>
                    <a:pt x="112141" y="135763"/>
                    <a:pt x="114427" y="129667"/>
                    <a:pt x="115951" y="123190"/>
                  </a:cubicBezTo>
                  <a:lnTo>
                    <a:pt x="93599" y="117983"/>
                  </a:lnTo>
                  <a:cubicBezTo>
                    <a:pt x="86360" y="150622"/>
                    <a:pt x="48768" y="168656"/>
                    <a:pt x="12319" y="168910"/>
                  </a:cubicBezTo>
                  <a:lnTo>
                    <a:pt x="12319" y="189865"/>
                  </a:lnTo>
                  <a:cubicBezTo>
                    <a:pt x="44323" y="189611"/>
                    <a:pt x="76962" y="178562"/>
                    <a:pt x="97155" y="157480"/>
                  </a:cubicBezTo>
                  <a:lnTo>
                    <a:pt x="182245" y="19240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58337A02-0A7B-DC44-512B-D070FD328AC3}"/>
                </a:ext>
              </a:extLst>
            </p:cNvPr>
            <p:cNvSpPr/>
            <p:nvPr/>
          </p:nvSpPr>
          <p:spPr>
            <a:xfrm>
              <a:off x="1024763" y="71374"/>
              <a:ext cx="175260" cy="192278"/>
            </a:xfrm>
            <a:custGeom>
              <a:avLst/>
              <a:gdLst/>
              <a:ahLst/>
              <a:cxnLst/>
              <a:rect l="l" t="t" r="r" b="b"/>
              <a:pathLst>
                <a:path w="175260" h="192278">
                  <a:moveTo>
                    <a:pt x="152908" y="0"/>
                  </a:moveTo>
                  <a:lnTo>
                    <a:pt x="152908" y="192278"/>
                  </a:lnTo>
                  <a:lnTo>
                    <a:pt x="175260" y="192278"/>
                  </a:lnTo>
                  <a:lnTo>
                    <a:pt x="175260" y="0"/>
                  </a:lnTo>
                  <a:close/>
                  <a:moveTo>
                    <a:pt x="77978" y="27432"/>
                  </a:moveTo>
                  <a:lnTo>
                    <a:pt x="127254" y="27432"/>
                  </a:lnTo>
                  <a:lnTo>
                    <a:pt x="127254" y="6985"/>
                  </a:lnTo>
                  <a:lnTo>
                    <a:pt x="4445" y="6985"/>
                  </a:lnTo>
                  <a:lnTo>
                    <a:pt x="4445" y="27432"/>
                  </a:lnTo>
                  <a:lnTo>
                    <a:pt x="55372" y="27432"/>
                  </a:lnTo>
                  <a:cubicBezTo>
                    <a:pt x="54483" y="98806"/>
                    <a:pt x="34163" y="152400"/>
                    <a:pt x="0" y="158750"/>
                  </a:cubicBezTo>
                  <a:lnTo>
                    <a:pt x="0" y="180848"/>
                  </a:lnTo>
                  <a:cubicBezTo>
                    <a:pt x="29083" y="177419"/>
                    <a:pt x="52070" y="153543"/>
                    <a:pt x="65278" y="113284"/>
                  </a:cubicBezTo>
                  <a:lnTo>
                    <a:pt x="117094" y="179197"/>
                  </a:lnTo>
                  <a:lnTo>
                    <a:pt x="134620" y="165862"/>
                  </a:lnTo>
                  <a:lnTo>
                    <a:pt x="71755" y="88138"/>
                  </a:lnTo>
                  <a:cubicBezTo>
                    <a:pt x="75311" y="70104"/>
                    <a:pt x="77597" y="49657"/>
                    <a:pt x="77851" y="27305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02ECCB94-830A-3140-4CF3-32417EE42D80}"/>
                </a:ext>
              </a:extLst>
            </p:cNvPr>
            <p:cNvSpPr/>
            <p:nvPr/>
          </p:nvSpPr>
          <p:spPr>
            <a:xfrm>
              <a:off x="1292479" y="78613"/>
              <a:ext cx="173355" cy="180340"/>
            </a:xfrm>
            <a:custGeom>
              <a:avLst/>
              <a:gdLst/>
              <a:ahLst/>
              <a:cxnLst/>
              <a:rect l="l" t="t" r="r" b="b"/>
              <a:pathLst>
                <a:path w="173355" h="180340">
                  <a:moveTo>
                    <a:pt x="147447" y="180340"/>
                  </a:moveTo>
                  <a:lnTo>
                    <a:pt x="173355" y="180340"/>
                  </a:lnTo>
                  <a:lnTo>
                    <a:pt x="99314" y="0"/>
                  </a:lnTo>
                  <a:lnTo>
                    <a:pt x="74295" y="0"/>
                  </a:lnTo>
                  <a:lnTo>
                    <a:pt x="0" y="180340"/>
                  </a:lnTo>
                  <a:lnTo>
                    <a:pt x="24765" y="180340"/>
                  </a:lnTo>
                  <a:lnTo>
                    <a:pt x="42799" y="135763"/>
                  </a:lnTo>
                  <a:lnTo>
                    <a:pt x="129540" y="135763"/>
                  </a:lnTo>
                  <a:close/>
                  <a:moveTo>
                    <a:pt x="51054" y="114808"/>
                  </a:moveTo>
                  <a:lnTo>
                    <a:pt x="86233" y="27686"/>
                  </a:lnTo>
                  <a:lnTo>
                    <a:pt x="121158" y="114808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B568E1F9-713B-57E5-3A78-50AB9B12CCD7}"/>
                </a:ext>
              </a:extLst>
            </p:cNvPr>
            <p:cNvSpPr/>
            <p:nvPr/>
          </p:nvSpPr>
          <p:spPr>
            <a:xfrm>
              <a:off x="1489837" y="78613"/>
              <a:ext cx="23622" cy="180340"/>
            </a:xfrm>
            <a:custGeom>
              <a:avLst/>
              <a:gdLst/>
              <a:ahLst/>
              <a:cxnLst/>
              <a:rect l="l" t="t" r="r" b="b"/>
              <a:pathLst>
                <a:path w="23622" h="180340">
                  <a:moveTo>
                    <a:pt x="23622" y="0"/>
                  </a:moveTo>
                  <a:lnTo>
                    <a:pt x="0" y="0"/>
                  </a:lnTo>
                  <a:lnTo>
                    <a:pt x="0" y="180340"/>
                  </a:lnTo>
                  <a:lnTo>
                    <a:pt x="23622" y="18034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C2C05715-47FD-7280-5DED-C5C2AD40769B}"/>
                </a:ext>
              </a:extLst>
            </p:cNvPr>
            <p:cNvSpPr/>
            <p:nvPr/>
          </p:nvSpPr>
          <p:spPr>
            <a:xfrm>
              <a:off x="1606804" y="74168"/>
              <a:ext cx="146812" cy="188722"/>
            </a:xfrm>
            <a:custGeom>
              <a:avLst/>
              <a:gdLst/>
              <a:ahLst/>
              <a:cxnLst/>
              <a:rect l="l" t="t" r="r" b="b"/>
              <a:pathLst>
                <a:path w="146812" h="188722">
                  <a:moveTo>
                    <a:pt x="74803" y="127"/>
                  </a:moveTo>
                  <a:cubicBezTo>
                    <a:pt x="34925" y="127"/>
                    <a:pt x="5461" y="18415"/>
                    <a:pt x="5461" y="48260"/>
                  </a:cubicBezTo>
                  <a:cubicBezTo>
                    <a:pt x="5461" y="78105"/>
                    <a:pt x="26162" y="92837"/>
                    <a:pt x="66929" y="101346"/>
                  </a:cubicBezTo>
                  <a:cubicBezTo>
                    <a:pt x="106172" y="109728"/>
                    <a:pt x="122555" y="117729"/>
                    <a:pt x="122555" y="137795"/>
                  </a:cubicBezTo>
                  <a:cubicBezTo>
                    <a:pt x="122555" y="155829"/>
                    <a:pt x="103378" y="168148"/>
                    <a:pt x="76454" y="168148"/>
                  </a:cubicBezTo>
                  <a:cubicBezTo>
                    <a:pt x="46228" y="168148"/>
                    <a:pt x="26670" y="152654"/>
                    <a:pt x="24257" y="130810"/>
                  </a:cubicBezTo>
                  <a:lnTo>
                    <a:pt x="0" y="130810"/>
                  </a:lnTo>
                  <a:cubicBezTo>
                    <a:pt x="2540" y="165735"/>
                    <a:pt x="32893" y="188722"/>
                    <a:pt x="74930" y="188722"/>
                  </a:cubicBezTo>
                  <a:cubicBezTo>
                    <a:pt x="115062" y="188722"/>
                    <a:pt x="146812" y="168910"/>
                    <a:pt x="146812" y="136525"/>
                  </a:cubicBezTo>
                  <a:cubicBezTo>
                    <a:pt x="146812" y="109728"/>
                    <a:pt x="129032" y="92583"/>
                    <a:pt x="84709" y="83185"/>
                  </a:cubicBezTo>
                  <a:cubicBezTo>
                    <a:pt x="46228" y="75057"/>
                    <a:pt x="29591" y="66929"/>
                    <a:pt x="29591" y="48260"/>
                  </a:cubicBezTo>
                  <a:cubicBezTo>
                    <a:pt x="29591" y="32004"/>
                    <a:pt x="45593" y="20320"/>
                    <a:pt x="73914" y="20320"/>
                  </a:cubicBezTo>
                  <a:cubicBezTo>
                    <a:pt x="102108" y="20320"/>
                    <a:pt x="119380" y="34925"/>
                    <a:pt x="121920" y="54102"/>
                  </a:cubicBezTo>
                  <a:lnTo>
                    <a:pt x="146177" y="54102"/>
                  </a:lnTo>
                  <a:cubicBezTo>
                    <a:pt x="143891" y="22606"/>
                    <a:pt x="114681" y="0"/>
                    <a:pt x="75057" y="0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C330527E-0A55-76CC-FA50-13080F009A24}"/>
                </a:ext>
              </a:extLst>
            </p:cNvPr>
            <p:cNvSpPr/>
            <p:nvPr/>
          </p:nvSpPr>
          <p:spPr>
            <a:xfrm>
              <a:off x="1771142" y="63500"/>
              <a:ext cx="105791" cy="210566"/>
            </a:xfrm>
            <a:custGeom>
              <a:avLst/>
              <a:gdLst/>
              <a:ahLst/>
              <a:cxnLst/>
              <a:rect l="l" t="t" r="r" b="b"/>
              <a:pathLst>
                <a:path w="105791" h="210566">
                  <a:moveTo>
                    <a:pt x="23368" y="210566"/>
                  </a:moveTo>
                  <a:lnTo>
                    <a:pt x="105791" y="0"/>
                  </a:lnTo>
                  <a:lnTo>
                    <a:pt x="82423" y="0"/>
                  </a:lnTo>
                  <a:lnTo>
                    <a:pt x="0" y="210566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C82A3C87-15B8-3A78-7309-944CA42646FA}"/>
                </a:ext>
              </a:extLst>
            </p:cNvPr>
            <p:cNvSpPr/>
            <p:nvPr/>
          </p:nvSpPr>
          <p:spPr>
            <a:xfrm>
              <a:off x="1889760" y="78613"/>
              <a:ext cx="244602" cy="180340"/>
            </a:xfrm>
            <a:custGeom>
              <a:avLst/>
              <a:gdLst/>
              <a:ahLst/>
              <a:cxnLst/>
              <a:rect l="l" t="t" r="r" b="b"/>
              <a:pathLst>
                <a:path w="244602" h="180340">
                  <a:moveTo>
                    <a:pt x="220599" y="0"/>
                  </a:moveTo>
                  <a:lnTo>
                    <a:pt x="177800" y="145034"/>
                  </a:lnTo>
                  <a:lnTo>
                    <a:pt x="135001" y="0"/>
                  </a:lnTo>
                  <a:lnTo>
                    <a:pt x="109728" y="0"/>
                  </a:lnTo>
                  <a:lnTo>
                    <a:pt x="67310" y="144526"/>
                  </a:lnTo>
                  <a:lnTo>
                    <a:pt x="24511" y="0"/>
                  </a:lnTo>
                  <a:lnTo>
                    <a:pt x="0" y="0"/>
                  </a:lnTo>
                  <a:lnTo>
                    <a:pt x="54737" y="180340"/>
                  </a:lnTo>
                  <a:lnTo>
                    <a:pt x="78613" y="180340"/>
                  </a:lnTo>
                  <a:lnTo>
                    <a:pt x="122301" y="36449"/>
                  </a:lnTo>
                  <a:lnTo>
                    <a:pt x="165735" y="180340"/>
                  </a:lnTo>
                  <a:lnTo>
                    <a:pt x="189611" y="180340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3436D0B0-3458-195E-A7F5-95C756E71A90}"/>
                </a:ext>
              </a:extLst>
            </p:cNvPr>
            <p:cNvSpPr/>
            <p:nvPr/>
          </p:nvSpPr>
          <p:spPr>
            <a:xfrm>
              <a:off x="2221484" y="71374"/>
              <a:ext cx="194945" cy="192278"/>
            </a:xfrm>
            <a:custGeom>
              <a:avLst/>
              <a:gdLst/>
              <a:ahLst/>
              <a:cxnLst/>
              <a:rect l="l" t="t" r="r" b="b"/>
              <a:pathLst>
                <a:path w="194945" h="192278">
                  <a:moveTo>
                    <a:pt x="194945" y="77978"/>
                  </a:moveTo>
                  <a:lnTo>
                    <a:pt x="167894" y="77978"/>
                  </a:lnTo>
                  <a:lnTo>
                    <a:pt x="167894" y="0"/>
                  </a:lnTo>
                  <a:lnTo>
                    <a:pt x="145542" y="0"/>
                  </a:lnTo>
                  <a:lnTo>
                    <a:pt x="145542" y="192278"/>
                  </a:lnTo>
                  <a:lnTo>
                    <a:pt x="167894" y="192278"/>
                  </a:lnTo>
                  <a:lnTo>
                    <a:pt x="167894" y="99314"/>
                  </a:lnTo>
                  <a:lnTo>
                    <a:pt x="194945" y="99314"/>
                  </a:lnTo>
                  <a:close/>
                  <a:moveTo>
                    <a:pt x="57404" y="4572"/>
                  </a:moveTo>
                  <a:cubicBezTo>
                    <a:pt x="23622" y="4572"/>
                    <a:pt x="0" y="32893"/>
                    <a:pt x="0" y="93980"/>
                  </a:cubicBezTo>
                  <a:cubicBezTo>
                    <a:pt x="0" y="155067"/>
                    <a:pt x="23622" y="183388"/>
                    <a:pt x="57404" y="183388"/>
                  </a:cubicBezTo>
                  <a:cubicBezTo>
                    <a:pt x="90932" y="183388"/>
                    <a:pt x="114554" y="155067"/>
                    <a:pt x="114554" y="93980"/>
                  </a:cubicBezTo>
                  <a:cubicBezTo>
                    <a:pt x="114554" y="32893"/>
                    <a:pt x="90932" y="4572"/>
                    <a:pt x="57404" y="4572"/>
                  </a:cubicBezTo>
                  <a:close/>
                  <a:moveTo>
                    <a:pt x="57404" y="162814"/>
                  </a:moveTo>
                  <a:cubicBezTo>
                    <a:pt x="37338" y="162814"/>
                    <a:pt x="22225" y="142748"/>
                    <a:pt x="22225" y="93853"/>
                  </a:cubicBezTo>
                  <a:cubicBezTo>
                    <a:pt x="22225" y="45212"/>
                    <a:pt x="37338" y="24892"/>
                    <a:pt x="57404" y="24892"/>
                  </a:cubicBezTo>
                  <a:cubicBezTo>
                    <a:pt x="77216" y="24892"/>
                    <a:pt x="92329" y="45212"/>
                    <a:pt x="92329" y="93853"/>
                  </a:cubicBezTo>
                  <a:cubicBezTo>
                    <a:pt x="92329" y="142748"/>
                    <a:pt x="77216" y="162814"/>
                    <a:pt x="57404" y="162814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FEEAE9D8-A11D-DC2B-2105-2C3CB4A5E1CE}"/>
                </a:ext>
              </a:extLst>
            </p:cNvPr>
            <p:cNvSpPr/>
            <p:nvPr/>
          </p:nvSpPr>
          <p:spPr>
            <a:xfrm>
              <a:off x="2438908" y="71374"/>
              <a:ext cx="194183" cy="192278"/>
            </a:xfrm>
            <a:custGeom>
              <a:avLst/>
              <a:gdLst/>
              <a:ahLst/>
              <a:cxnLst/>
              <a:rect l="l" t="t" r="r" b="b"/>
              <a:pathLst>
                <a:path w="194183" h="192278">
                  <a:moveTo>
                    <a:pt x="194056" y="77978"/>
                  </a:moveTo>
                  <a:lnTo>
                    <a:pt x="167132" y="77978"/>
                  </a:lnTo>
                  <a:lnTo>
                    <a:pt x="167132" y="0"/>
                  </a:lnTo>
                  <a:lnTo>
                    <a:pt x="144780" y="0"/>
                  </a:lnTo>
                  <a:lnTo>
                    <a:pt x="144780" y="192278"/>
                  </a:lnTo>
                  <a:lnTo>
                    <a:pt x="167132" y="192278"/>
                  </a:lnTo>
                  <a:lnTo>
                    <a:pt x="167132" y="99314"/>
                  </a:lnTo>
                  <a:lnTo>
                    <a:pt x="194183" y="99314"/>
                  </a:lnTo>
                  <a:close/>
                  <a:moveTo>
                    <a:pt x="0" y="27305"/>
                  </a:moveTo>
                  <a:lnTo>
                    <a:pt x="84201" y="27305"/>
                  </a:lnTo>
                  <a:lnTo>
                    <a:pt x="84201" y="62230"/>
                  </a:lnTo>
                  <a:cubicBezTo>
                    <a:pt x="84201" y="67437"/>
                    <a:pt x="83947" y="72136"/>
                    <a:pt x="83566" y="76835"/>
                  </a:cubicBezTo>
                  <a:lnTo>
                    <a:pt x="0" y="76835"/>
                  </a:lnTo>
                  <a:lnTo>
                    <a:pt x="0" y="97155"/>
                  </a:lnTo>
                  <a:lnTo>
                    <a:pt x="80137" y="97155"/>
                  </a:lnTo>
                  <a:cubicBezTo>
                    <a:pt x="69977" y="138176"/>
                    <a:pt x="40513" y="159258"/>
                    <a:pt x="0" y="159512"/>
                  </a:cubicBezTo>
                  <a:lnTo>
                    <a:pt x="0" y="180467"/>
                  </a:lnTo>
                  <a:cubicBezTo>
                    <a:pt x="62357" y="180213"/>
                    <a:pt x="106553" y="136144"/>
                    <a:pt x="106553" y="60960"/>
                  </a:cubicBezTo>
                  <a:lnTo>
                    <a:pt x="10655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5CF8DECF-199E-3D2A-276E-C34CD04242E2}"/>
                </a:ext>
              </a:extLst>
            </p:cNvPr>
            <p:cNvSpPr/>
            <p:nvPr/>
          </p:nvSpPr>
          <p:spPr>
            <a:xfrm>
              <a:off x="2654427" y="71374"/>
              <a:ext cx="179070" cy="192278"/>
            </a:xfrm>
            <a:custGeom>
              <a:avLst/>
              <a:gdLst/>
              <a:ahLst/>
              <a:cxnLst/>
              <a:rect l="l" t="t" r="r" b="b"/>
              <a:pathLst>
                <a:path w="179070" h="192278">
                  <a:moveTo>
                    <a:pt x="157861" y="0"/>
                  </a:moveTo>
                  <a:lnTo>
                    <a:pt x="157861" y="192278"/>
                  </a:lnTo>
                  <a:lnTo>
                    <a:pt x="179070" y="192278"/>
                  </a:lnTo>
                  <a:lnTo>
                    <a:pt x="179070" y="0"/>
                  </a:lnTo>
                  <a:close/>
                  <a:moveTo>
                    <a:pt x="111506" y="77470"/>
                  </a:moveTo>
                  <a:lnTo>
                    <a:pt x="62357" y="77470"/>
                  </a:lnTo>
                  <a:lnTo>
                    <a:pt x="62357" y="98171"/>
                  </a:lnTo>
                  <a:lnTo>
                    <a:pt x="111506" y="98171"/>
                  </a:lnTo>
                  <a:lnTo>
                    <a:pt x="111506" y="188976"/>
                  </a:lnTo>
                  <a:lnTo>
                    <a:pt x="132461" y="188976"/>
                  </a:lnTo>
                  <a:lnTo>
                    <a:pt x="132461" y="1143"/>
                  </a:lnTo>
                  <a:lnTo>
                    <a:pt x="111506" y="1143"/>
                  </a:lnTo>
                  <a:close/>
                  <a:moveTo>
                    <a:pt x="21844" y="161036"/>
                  </a:moveTo>
                  <a:lnTo>
                    <a:pt x="21844" y="26797"/>
                  </a:lnTo>
                  <a:lnTo>
                    <a:pt x="85344" y="26797"/>
                  </a:lnTo>
                  <a:lnTo>
                    <a:pt x="85344" y="6985"/>
                  </a:lnTo>
                  <a:lnTo>
                    <a:pt x="0" y="6985"/>
                  </a:lnTo>
                  <a:lnTo>
                    <a:pt x="0" y="180848"/>
                  </a:lnTo>
                  <a:lnTo>
                    <a:pt x="46355" y="180848"/>
                  </a:lnTo>
                  <a:cubicBezTo>
                    <a:pt x="63754" y="180848"/>
                    <a:pt x="82169" y="177419"/>
                    <a:pt x="93599" y="172085"/>
                  </a:cubicBezTo>
                  <a:lnTo>
                    <a:pt x="93599" y="152400"/>
                  </a:lnTo>
                  <a:cubicBezTo>
                    <a:pt x="81915" y="157607"/>
                    <a:pt x="65278" y="160909"/>
                    <a:pt x="48768" y="160909"/>
                  </a:cubicBezTo>
                  <a:close/>
                </a:path>
              </a:pathLst>
            </a:custGeom>
            <a:solidFill>
              <a:srgbClr val="9E9E9E"/>
            </a:solidFill>
          </p:spPr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95001DC9-01C5-E119-000D-20CFF0C48820}"/>
                </a:ext>
              </a:extLst>
            </p:cNvPr>
            <p:cNvSpPr/>
            <p:nvPr/>
          </p:nvSpPr>
          <p:spPr>
            <a:xfrm>
              <a:off x="2876169" y="71374"/>
              <a:ext cx="168529" cy="192278"/>
            </a:xfrm>
            <a:custGeom>
              <a:avLst/>
              <a:gdLst/>
              <a:ahLst/>
              <a:cxnLst/>
              <a:rect l="l" t="t" r="r" b="b"/>
              <a:pathLst>
                <a:path w="168529" h="192278">
                  <a:moveTo>
                    <a:pt x="146177" y="192278"/>
                  </a:moveTo>
                  <a:lnTo>
                    <a:pt x="168529" y="192278"/>
                  </a:lnTo>
                  <a:lnTo>
                    <a:pt x="168529" y="0"/>
                  </a:lnTo>
                  <a:lnTo>
                    <a:pt x="146177" y="0"/>
                  </a:lnTo>
                  <a:close/>
                  <a:moveTo>
                    <a:pt x="0" y="180848"/>
                  </a:moveTo>
                  <a:lnTo>
                    <a:pt x="108966" y="180848"/>
                  </a:lnTo>
                  <a:lnTo>
                    <a:pt x="108966" y="6985"/>
                  </a:lnTo>
                  <a:lnTo>
                    <a:pt x="0" y="6985"/>
                  </a:lnTo>
                  <a:close/>
                  <a:moveTo>
                    <a:pt x="22352" y="159893"/>
                  </a:moveTo>
                  <a:lnTo>
                    <a:pt x="22352" y="27940"/>
                  </a:lnTo>
                  <a:lnTo>
                    <a:pt x="86741" y="27940"/>
                  </a:lnTo>
                  <a:lnTo>
                    <a:pt x="86741" y="159893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181DA39D-4198-C290-1C4B-8B7B438AD7B4}"/>
              </a:ext>
            </a:extLst>
          </p:cNvPr>
          <p:cNvSpPr/>
          <p:nvPr/>
        </p:nvSpPr>
        <p:spPr>
          <a:xfrm>
            <a:off x="3314700" y="2086031"/>
            <a:ext cx="6283981" cy="2543684"/>
          </a:xfrm>
          <a:custGeom>
            <a:avLst/>
            <a:gdLst/>
            <a:ahLst/>
            <a:cxnLst/>
            <a:rect l="l" t="t" r="r" b="b"/>
            <a:pathLst>
              <a:path w="6283981" h="2543684">
                <a:moveTo>
                  <a:pt x="0" y="0"/>
                </a:moveTo>
                <a:lnTo>
                  <a:pt x="6283981" y="0"/>
                </a:lnTo>
                <a:lnTo>
                  <a:pt x="6283981" y="2543684"/>
                </a:lnTo>
                <a:lnTo>
                  <a:pt x="0" y="254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94ACAED3-90D3-4E5B-9F71-EB9880C5AA5E}"/>
              </a:ext>
            </a:extLst>
          </p:cNvPr>
          <p:cNvSpPr/>
          <p:nvPr/>
        </p:nvSpPr>
        <p:spPr>
          <a:xfrm>
            <a:off x="3314700" y="4839265"/>
            <a:ext cx="6283981" cy="1846759"/>
          </a:xfrm>
          <a:custGeom>
            <a:avLst/>
            <a:gdLst/>
            <a:ahLst/>
            <a:cxnLst/>
            <a:rect l="l" t="t" r="r" b="b"/>
            <a:pathLst>
              <a:path w="6283981" h="1846759">
                <a:moveTo>
                  <a:pt x="0" y="0"/>
                </a:moveTo>
                <a:lnTo>
                  <a:pt x="6283981" y="0"/>
                </a:lnTo>
                <a:lnTo>
                  <a:pt x="6283981" y="1846759"/>
                </a:lnTo>
                <a:lnTo>
                  <a:pt x="0" y="184675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27AC4CCB-A9A7-A037-623A-1C294FA49185}"/>
              </a:ext>
            </a:extLst>
          </p:cNvPr>
          <p:cNvSpPr/>
          <p:nvPr/>
        </p:nvSpPr>
        <p:spPr>
          <a:xfrm>
            <a:off x="3315452" y="6895574"/>
            <a:ext cx="6283228" cy="2561812"/>
          </a:xfrm>
          <a:custGeom>
            <a:avLst/>
            <a:gdLst/>
            <a:ahLst/>
            <a:cxnLst/>
            <a:rect l="l" t="t" r="r" b="b"/>
            <a:pathLst>
              <a:path w="6283228" h="2561812">
                <a:moveTo>
                  <a:pt x="0" y="0"/>
                </a:moveTo>
                <a:lnTo>
                  <a:pt x="6283229" y="0"/>
                </a:lnTo>
                <a:lnTo>
                  <a:pt x="6283229" y="2561812"/>
                </a:lnTo>
                <a:lnTo>
                  <a:pt x="0" y="256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35FD6-BB62-FE13-5E70-AB5735F9D6CF}"/>
              </a:ext>
            </a:extLst>
          </p:cNvPr>
          <p:cNvSpPr txBox="1"/>
          <p:nvPr/>
        </p:nvSpPr>
        <p:spPr>
          <a:xfrm>
            <a:off x="3327410" y="1338024"/>
            <a:ext cx="5206990" cy="58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1"/>
              </a:lnSpc>
              <a:spcBef>
                <a:spcPct val="0"/>
              </a:spcBef>
            </a:pPr>
            <a:r>
              <a:rPr 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라즈베리파이</a:t>
            </a: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(</a:t>
            </a:r>
            <a:r>
              <a:rPr lang="en-US" sz="35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서버</a:t>
            </a:r>
            <a:r>
              <a:rPr lang="en-US" sz="35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)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799E5EEC-5794-4D9E-6984-ECDD81727516}"/>
              </a:ext>
            </a:extLst>
          </p:cNvPr>
          <p:cNvSpPr txBox="1"/>
          <p:nvPr/>
        </p:nvSpPr>
        <p:spPr>
          <a:xfrm>
            <a:off x="9753600" y="2123842"/>
            <a:ext cx="4452028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279"/>
              </a:lnSpc>
              <a:spcBef>
                <a:spcPct val="0"/>
              </a:spcBef>
              <a:buAutoNum type="arabicPeriod"/>
            </a:pP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서버</a:t>
            </a:r>
            <a:r>
              <a:rPr lang="en-US" sz="2400" b="1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역할</a:t>
            </a:r>
            <a:r>
              <a:rPr lang="en-US" sz="2400" b="1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및 </a:t>
            </a: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기능</a:t>
            </a:r>
            <a:endParaRPr lang="en-US" sz="2400" b="1" dirty="0">
              <a:ln w="0"/>
              <a:solidFill>
                <a:srgbClr val="0063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96978C94-36E6-6943-B3BC-5A79B52D2301}"/>
              </a:ext>
            </a:extLst>
          </p:cNvPr>
          <p:cNvSpPr txBox="1"/>
          <p:nvPr/>
        </p:nvSpPr>
        <p:spPr>
          <a:xfrm>
            <a:off x="10287000" y="2616527"/>
            <a:ext cx="7617163" cy="125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라즈베리파이는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TCP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서버로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동작하며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다중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클라이언트의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접속을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관리하고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메시지를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주고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받는다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클라이언트는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FAN ON/OFF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명령을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서버로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전송할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수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있다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A32B020E-C4E9-F4DB-B67C-89A0135AA897}"/>
              </a:ext>
            </a:extLst>
          </p:cNvPr>
          <p:cNvSpPr txBox="1"/>
          <p:nvPr/>
        </p:nvSpPr>
        <p:spPr>
          <a:xfrm>
            <a:off x="9753600" y="4618335"/>
            <a:ext cx="3766228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2400" b="1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2. </a:t>
            </a: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데이터</a:t>
            </a:r>
            <a:r>
              <a:rPr lang="en-US" sz="2400" b="1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송수신</a:t>
            </a:r>
            <a:r>
              <a:rPr lang="en-US" sz="2400" b="1" dirty="0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및 </a:t>
            </a:r>
            <a:r>
              <a:rPr lang="en-US" sz="2400" b="1" dirty="0" err="1">
                <a:ln w="0"/>
                <a:solidFill>
                  <a:srgbClr val="0063B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처리</a:t>
            </a:r>
            <a:endParaRPr lang="en-US" sz="2400" b="1" dirty="0">
              <a:ln w="0"/>
              <a:solidFill>
                <a:srgbClr val="0063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3FE05C75-2B5D-C006-9DFB-6E5C76C5D581}"/>
              </a:ext>
            </a:extLst>
          </p:cNvPr>
          <p:cNvSpPr txBox="1"/>
          <p:nvPr/>
        </p:nvSpPr>
        <p:spPr>
          <a:xfrm>
            <a:off x="10213637" y="5237611"/>
            <a:ext cx="7617163" cy="82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클라이언트로부터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받은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메시지를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수신하면</a:t>
            </a:r>
            <a:endParaRPr lang="en-US" sz="1899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mo"/>
              <a:sym typeface="Arimo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이를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분석하여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해당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FAN을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제어하는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명령을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 </a:t>
            </a:r>
            <a:r>
              <a:rPr lang="en-US" sz="1899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실행한다</a:t>
            </a:r>
            <a:r>
              <a:rPr lang="en-US" sz="1899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mo"/>
                <a:sym typeface="Arim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5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514</Words>
  <Application>Microsoft Office PowerPoint</Application>
  <PresentationFormat>사용자 지정</PresentationFormat>
  <Paragraphs>86</Paragraphs>
  <Slides>15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210531_hybrid_car.pptx</dc:title>
  <dc:creator>KCCISTC</dc:creator>
  <cp:lastModifiedBy>KCCISTC</cp:lastModifiedBy>
  <cp:revision>25</cp:revision>
  <dcterms:created xsi:type="dcterms:W3CDTF">2006-08-16T00:00:00Z</dcterms:created>
  <dcterms:modified xsi:type="dcterms:W3CDTF">2025-03-05T05:58:27Z</dcterms:modified>
  <dc:identifier>DAGguCLrr1k</dc:identifier>
</cp:coreProperties>
</file>